
<file path=[Content_Types].xml><?xml version="1.0" encoding="utf-8"?>
<Types xmlns="http://schemas.openxmlformats.org/package/2006/content-types">
  <Default Extension="xml" ContentType="application/xml"/>
  <Default Extension="wmf" ContentType="image/x-wmf"/>
  <Default Extension="wmv" ContentType="video/unknown"/>
  <Default Extension="jpe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4"/>
  </p:notesMasterIdLst>
  <p:sldIdLst>
    <p:sldId id="278" r:id="rId2"/>
    <p:sldId id="269" r:id="rId3"/>
    <p:sldId id="270" r:id="rId4"/>
    <p:sldId id="257" r:id="rId5"/>
    <p:sldId id="258" r:id="rId6"/>
    <p:sldId id="285" r:id="rId7"/>
    <p:sldId id="287" r:id="rId8"/>
    <p:sldId id="288" r:id="rId9"/>
    <p:sldId id="289" r:id="rId10"/>
    <p:sldId id="260" r:id="rId11"/>
    <p:sldId id="283" r:id="rId12"/>
    <p:sldId id="284" r:id="rId13"/>
    <p:sldId id="263" r:id="rId14"/>
    <p:sldId id="267" r:id="rId15"/>
    <p:sldId id="280" r:id="rId16"/>
    <p:sldId id="281" r:id="rId17"/>
    <p:sldId id="282" r:id="rId18"/>
    <p:sldId id="291" r:id="rId19"/>
    <p:sldId id="268" r:id="rId20"/>
    <p:sldId id="261" r:id="rId21"/>
    <p:sldId id="279" r:id="rId22"/>
    <p:sldId id="27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exandria"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933C"/>
    <a:srgbClr val="F8F8F8"/>
    <a:srgbClr val="FFFFFF"/>
    <a:srgbClr val="DCE2EF"/>
    <a:srgbClr val="C1C2CD"/>
    <a:srgbClr val="FFE9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0" d="100"/>
          <a:sy n="110" d="100"/>
        </p:scale>
        <p:origin x="-200" y="-18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commentAuthors" Target="commentAuthors.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2-07-19T14:02:04.551" idx="2">
    <p:pos x="10" y="10"/>
    <p:text>
Not 100% if we should keep this section.
Just seems superfluous, because the parents have control over food and snacks, not the babysitter.
We also need to make room for the additional content Kimberly is working on (bed time, clean-up).</p:text>
  </p:cm>
</p:cmLst>
</file>

<file path=ppt/diagrams/_rels/data2.xml.rels><?xml version="1.0" encoding="UTF-8" standalone="yes"?>
<Relationships xmlns="http://schemas.openxmlformats.org/package/2006/relationships"><Relationship Id="rId11" Type="http://schemas.microsoft.com/office/2007/relationships/hdphoto" Target="../media/hdphoto8.wdp"/><Relationship Id="rId12" Type="http://schemas.openxmlformats.org/officeDocument/2006/relationships/image" Target="../media/image16.png"/><Relationship Id="rId13" Type="http://schemas.microsoft.com/office/2007/relationships/hdphoto" Target="../media/hdphoto9.wdp"/><Relationship Id="rId14" Type="http://schemas.openxmlformats.org/officeDocument/2006/relationships/image" Target="../media/image17.png"/><Relationship Id="rId15" Type="http://schemas.microsoft.com/office/2007/relationships/hdphoto" Target="../media/hdphoto10.wdp"/><Relationship Id="rId16" Type="http://schemas.openxmlformats.org/officeDocument/2006/relationships/image" Target="../media/image18.jpeg"/><Relationship Id="rId1" Type="http://schemas.openxmlformats.org/officeDocument/2006/relationships/image" Target="../media/image10.png"/><Relationship Id="rId2" Type="http://schemas.openxmlformats.org/officeDocument/2006/relationships/image" Target="../media/image11.png"/><Relationship Id="rId3" Type="http://schemas.microsoft.com/office/2007/relationships/hdphoto" Target="../media/hdphoto4.wdp"/><Relationship Id="rId4" Type="http://schemas.openxmlformats.org/officeDocument/2006/relationships/image" Target="../media/image12.png"/><Relationship Id="rId5" Type="http://schemas.microsoft.com/office/2007/relationships/hdphoto" Target="../media/hdphoto5.wdp"/><Relationship Id="rId6" Type="http://schemas.openxmlformats.org/officeDocument/2006/relationships/image" Target="../media/image13.png"/><Relationship Id="rId7" Type="http://schemas.microsoft.com/office/2007/relationships/hdphoto" Target="../media/hdphoto6.wdp"/><Relationship Id="rId8" Type="http://schemas.openxmlformats.org/officeDocument/2006/relationships/image" Target="../media/image14.png"/><Relationship Id="rId9" Type="http://schemas.microsoft.com/office/2007/relationships/hdphoto" Target="../media/hdphoto7.wdp"/><Relationship Id="rId10"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11" Type="http://schemas.microsoft.com/office/2007/relationships/hdphoto" Target="../media/hdphoto8.wdp"/><Relationship Id="rId12" Type="http://schemas.openxmlformats.org/officeDocument/2006/relationships/image" Target="../media/image16.png"/><Relationship Id="rId13" Type="http://schemas.microsoft.com/office/2007/relationships/hdphoto" Target="../media/hdphoto9.wdp"/><Relationship Id="rId14" Type="http://schemas.openxmlformats.org/officeDocument/2006/relationships/image" Target="../media/image17.png"/><Relationship Id="rId15" Type="http://schemas.microsoft.com/office/2007/relationships/hdphoto" Target="../media/hdphoto10.wdp"/><Relationship Id="rId16" Type="http://schemas.openxmlformats.org/officeDocument/2006/relationships/image" Target="../media/image18.jpeg"/><Relationship Id="rId1" Type="http://schemas.openxmlformats.org/officeDocument/2006/relationships/image" Target="../media/image10.png"/><Relationship Id="rId2" Type="http://schemas.openxmlformats.org/officeDocument/2006/relationships/image" Target="../media/image11.png"/><Relationship Id="rId3" Type="http://schemas.microsoft.com/office/2007/relationships/hdphoto" Target="../media/hdphoto4.wdp"/><Relationship Id="rId4" Type="http://schemas.openxmlformats.org/officeDocument/2006/relationships/image" Target="../media/image12.png"/><Relationship Id="rId5" Type="http://schemas.microsoft.com/office/2007/relationships/hdphoto" Target="../media/hdphoto5.wdp"/><Relationship Id="rId6" Type="http://schemas.openxmlformats.org/officeDocument/2006/relationships/image" Target="../media/image13.png"/><Relationship Id="rId7" Type="http://schemas.microsoft.com/office/2007/relationships/hdphoto" Target="../media/hdphoto6.wdp"/><Relationship Id="rId8" Type="http://schemas.openxmlformats.org/officeDocument/2006/relationships/image" Target="../media/image14.png"/><Relationship Id="rId9" Type="http://schemas.microsoft.com/office/2007/relationships/hdphoto" Target="../media/hdphoto7.wdp"/><Relationship Id="rId10"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22ADC8-28B5-4C6C-B314-532C8C0FDC26}" type="doc">
      <dgm:prSet loTypeId="urn:microsoft.com/office/officeart/2008/layout/VerticalCircleList" loCatId="list" qsTypeId="urn:microsoft.com/office/officeart/2005/8/quickstyle/simple1" qsCatId="simple" csTypeId="urn:microsoft.com/office/officeart/2005/8/colors/colorful2" csCatId="colorful" phldr="1"/>
      <dgm:spPr>
        <a:scene3d>
          <a:camera prst="isometricOffAxis1Right"/>
          <a:lightRig rig="threePt" dir="t"/>
        </a:scene3d>
      </dgm:spPr>
      <dgm:t>
        <a:bodyPr/>
        <a:lstStyle/>
        <a:p>
          <a:endParaRPr lang="en-US"/>
        </a:p>
      </dgm:t>
    </dgm:pt>
    <dgm:pt modelId="{49E707D2-6F55-4764-89B0-53B3CF1DA38B}">
      <dgm:prSet custT="1"/>
      <dgm:spPr/>
      <dgm:t>
        <a:bodyPr/>
        <a:lstStyle/>
        <a:p>
          <a:pPr algn="l" rtl="0">
            <a:lnSpc>
              <a:spcPct val="70000"/>
            </a:lnSpc>
            <a:spcBef>
              <a:spcPts val="0"/>
            </a:spcBef>
            <a:spcAft>
              <a:spcPts val="0"/>
            </a:spcAft>
          </a:pPr>
          <a:r>
            <a:rPr lang="en-US" sz="2800" b="0" spc="-150" dirty="0" smtClean="0">
              <a:ln>
                <a:noFill/>
              </a:ln>
              <a:solidFill>
                <a:schemeClr val="accent3"/>
              </a:solidFill>
              <a:effectLst/>
              <a:latin typeface="+mj-lt"/>
            </a:rPr>
            <a:t>Dietary Restrictions &amp; Allergies</a:t>
          </a:r>
        </a:p>
      </dgm:t>
    </dgm:pt>
    <dgm:pt modelId="{33CA5C67-4536-4437-8A53-25715EA48F08}" type="parTrans" cxnId="{A010B6B1-1BD1-4891-A411-EC62367C3EA7}">
      <dgm:prSet/>
      <dgm:spPr/>
      <dgm:t>
        <a:bodyPr/>
        <a:lstStyle/>
        <a:p>
          <a:pPr algn="l">
            <a:lnSpc>
              <a:spcPct val="70000"/>
            </a:lnSpc>
            <a:spcBef>
              <a:spcPts val="0"/>
            </a:spcBef>
            <a:spcAft>
              <a:spcPts val="0"/>
            </a:spcAft>
          </a:pPr>
          <a:endParaRPr lang="en-US" sz="2800" b="1" spc="-150">
            <a:ln>
              <a:noFill/>
            </a:ln>
            <a:solidFill>
              <a:schemeClr val="accent5"/>
            </a:solidFill>
            <a:effectLst/>
            <a:latin typeface="+mj-lt"/>
          </a:endParaRPr>
        </a:p>
      </dgm:t>
    </dgm:pt>
    <dgm:pt modelId="{E966AA7B-17E3-4DD8-86F2-B188FA9BCA47}" type="sibTrans" cxnId="{A010B6B1-1BD1-4891-A411-EC62367C3EA7}">
      <dgm:prSet/>
      <dgm:spPr/>
      <dgm:t>
        <a:bodyPr/>
        <a:lstStyle/>
        <a:p>
          <a:pPr algn="l">
            <a:lnSpc>
              <a:spcPct val="70000"/>
            </a:lnSpc>
            <a:spcBef>
              <a:spcPts val="0"/>
            </a:spcBef>
            <a:spcAft>
              <a:spcPts val="0"/>
            </a:spcAft>
          </a:pPr>
          <a:endParaRPr lang="en-US" sz="2800" b="1" spc="-150">
            <a:ln>
              <a:noFill/>
            </a:ln>
            <a:solidFill>
              <a:schemeClr val="accent5"/>
            </a:solidFill>
            <a:effectLst/>
            <a:latin typeface="+mj-lt"/>
          </a:endParaRPr>
        </a:p>
      </dgm:t>
    </dgm:pt>
    <dgm:pt modelId="{54E7AD3C-FCFA-4AF0-8002-06FFC17861A4}">
      <dgm:prSet custT="1"/>
      <dgm:spPr/>
      <dgm:t>
        <a:bodyPr/>
        <a:lstStyle/>
        <a:p>
          <a:pPr algn="l" rtl="0">
            <a:lnSpc>
              <a:spcPct val="70000"/>
            </a:lnSpc>
            <a:spcBef>
              <a:spcPts val="0"/>
            </a:spcBef>
            <a:spcAft>
              <a:spcPts val="0"/>
            </a:spcAft>
          </a:pPr>
          <a:r>
            <a:rPr lang="en-US" sz="2800" b="1" spc="-150" dirty="0" smtClean="0">
              <a:ln>
                <a:noFill/>
              </a:ln>
              <a:solidFill>
                <a:schemeClr val="accent5"/>
              </a:solidFill>
              <a:effectLst/>
              <a:latin typeface="+mj-lt"/>
            </a:rPr>
            <a:t>Keep all sharp objects </a:t>
          </a:r>
          <a:br>
            <a:rPr lang="en-US" sz="2800" b="1" spc="-150" dirty="0" smtClean="0">
              <a:ln>
                <a:noFill/>
              </a:ln>
              <a:solidFill>
                <a:schemeClr val="accent5"/>
              </a:solidFill>
              <a:effectLst/>
              <a:latin typeface="+mj-lt"/>
            </a:rPr>
          </a:br>
          <a:r>
            <a:rPr lang="en-US" sz="2800" b="1" spc="-150" dirty="0" smtClean="0">
              <a:ln>
                <a:noFill/>
              </a:ln>
              <a:solidFill>
                <a:schemeClr val="accent5"/>
              </a:solidFill>
              <a:effectLst/>
              <a:latin typeface="+mj-lt"/>
            </a:rPr>
            <a:t>out of reach.</a:t>
          </a:r>
          <a:endParaRPr lang="en-US" sz="2800" b="1" spc="-150" dirty="0">
            <a:ln>
              <a:noFill/>
            </a:ln>
            <a:solidFill>
              <a:schemeClr val="accent5"/>
            </a:solidFill>
            <a:effectLst/>
            <a:latin typeface="+mj-lt"/>
          </a:endParaRPr>
        </a:p>
      </dgm:t>
    </dgm:pt>
    <dgm:pt modelId="{49886321-98E3-4020-A133-2EE50F519845}" type="parTrans" cxnId="{3570AA60-539D-4DFE-98BE-28EB7094400C}">
      <dgm:prSet/>
      <dgm:spPr/>
      <dgm:t>
        <a:bodyPr/>
        <a:lstStyle/>
        <a:p>
          <a:pPr algn="l">
            <a:lnSpc>
              <a:spcPct val="70000"/>
            </a:lnSpc>
            <a:spcBef>
              <a:spcPts val="0"/>
            </a:spcBef>
            <a:spcAft>
              <a:spcPts val="0"/>
            </a:spcAft>
          </a:pPr>
          <a:endParaRPr lang="en-US" sz="2800" b="1" spc="-150">
            <a:ln>
              <a:noFill/>
            </a:ln>
            <a:solidFill>
              <a:schemeClr val="accent5"/>
            </a:solidFill>
            <a:effectLst/>
            <a:latin typeface="+mj-lt"/>
          </a:endParaRPr>
        </a:p>
      </dgm:t>
    </dgm:pt>
    <dgm:pt modelId="{5BD338D5-E159-407E-8EF6-9E67A64616DC}" type="sibTrans" cxnId="{3570AA60-539D-4DFE-98BE-28EB7094400C}">
      <dgm:prSet/>
      <dgm:spPr/>
      <dgm:t>
        <a:bodyPr/>
        <a:lstStyle/>
        <a:p>
          <a:pPr algn="l">
            <a:lnSpc>
              <a:spcPct val="70000"/>
            </a:lnSpc>
            <a:spcBef>
              <a:spcPts val="0"/>
            </a:spcBef>
            <a:spcAft>
              <a:spcPts val="0"/>
            </a:spcAft>
          </a:pPr>
          <a:endParaRPr lang="en-US" sz="2800" b="1" spc="-150">
            <a:ln>
              <a:noFill/>
            </a:ln>
            <a:solidFill>
              <a:schemeClr val="accent5"/>
            </a:solidFill>
            <a:effectLst/>
            <a:latin typeface="+mj-lt"/>
          </a:endParaRPr>
        </a:p>
      </dgm:t>
    </dgm:pt>
    <dgm:pt modelId="{6E95E836-BD0E-43BE-B45B-45004ADAD74D}">
      <dgm:prSet custT="1"/>
      <dgm:spPr/>
      <dgm:t>
        <a:bodyPr/>
        <a:lstStyle/>
        <a:p>
          <a:pPr algn="l" rtl="0">
            <a:lnSpc>
              <a:spcPct val="70000"/>
            </a:lnSpc>
            <a:spcBef>
              <a:spcPts val="0"/>
            </a:spcBef>
            <a:spcAft>
              <a:spcPts val="0"/>
            </a:spcAft>
          </a:pPr>
          <a:r>
            <a:rPr lang="en-US" sz="2800" b="1" spc="-150" dirty="0" smtClean="0">
              <a:ln>
                <a:noFill/>
              </a:ln>
              <a:solidFill>
                <a:schemeClr val="accent3"/>
              </a:solidFill>
              <a:effectLst/>
              <a:latin typeface="+mj-lt"/>
            </a:rPr>
            <a:t>If using the oven or stove, make sure they do not touch it.</a:t>
          </a:r>
        </a:p>
      </dgm:t>
    </dgm:pt>
    <dgm:pt modelId="{748BFAF4-D54C-41B7-8CD7-EAAE86EAFD87}" type="parTrans" cxnId="{40602F67-8FA1-4FEA-8409-507CDA036C1D}">
      <dgm:prSet/>
      <dgm:spPr/>
      <dgm:t>
        <a:bodyPr/>
        <a:lstStyle/>
        <a:p>
          <a:pPr algn="l">
            <a:lnSpc>
              <a:spcPct val="70000"/>
            </a:lnSpc>
            <a:spcBef>
              <a:spcPts val="0"/>
            </a:spcBef>
            <a:spcAft>
              <a:spcPts val="0"/>
            </a:spcAft>
          </a:pPr>
          <a:endParaRPr lang="en-US" sz="2800" b="1" spc="-150">
            <a:ln>
              <a:noFill/>
            </a:ln>
            <a:solidFill>
              <a:schemeClr val="accent5"/>
            </a:solidFill>
            <a:effectLst/>
            <a:latin typeface="+mj-lt"/>
          </a:endParaRPr>
        </a:p>
      </dgm:t>
    </dgm:pt>
    <dgm:pt modelId="{46E81314-E1F9-416C-B5EE-547DABD94069}" type="sibTrans" cxnId="{40602F67-8FA1-4FEA-8409-507CDA036C1D}">
      <dgm:prSet/>
      <dgm:spPr/>
      <dgm:t>
        <a:bodyPr/>
        <a:lstStyle/>
        <a:p>
          <a:pPr algn="l">
            <a:lnSpc>
              <a:spcPct val="70000"/>
            </a:lnSpc>
            <a:spcBef>
              <a:spcPts val="0"/>
            </a:spcBef>
            <a:spcAft>
              <a:spcPts val="0"/>
            </a:spcAft>
          </a:pPr>
          <a:endParaRPr lang="en-US" sz="2800" b="1" spc="-150">
            <a:ln>
              <a:noFill/>
            </a:ln>
            <a:solidFill>
              <a:schemeClr val="accent5"/>
            </a:solidFill>
            <a:effectLst/>
            <a:latin typeface="+mj-lt"/>
          </a:endParaRPr>
        </a:p>
      </dgm:t>
    </dgm:pt>
    <dgm:pt modelId="{A0D2A518-77F8-420A-B7C5-FD261CF2C109}">
      <dgm:prSet custT="1"/>
      <dgm:spPr/>
      <dgm:t>
        <a:bodyPr/>
        <a:lstStyle/>
        <a:p>
          <a:pPr algn="l" rtl="0">
            <a:lnSpc>
              <a:spcPct val="70000"/>
            </a:lnSpc>
            <a:spcBef>
              <a:spcPts val="0"/>
            </a:spcBef>
            <a:spcAft>
              <a:spcPts val="0"/>
            </a:spcAft>
          </a:pPr>
          <a:r>
            <a:rPr lang="en-US" sz="2800" b="1" spc="-150" dirty="0" smtClean="0">
              <a:ln>
                <a:noFill/>
              </a:ln>
              <a:solidFill>
                <a:schemeClr val="accent5"/>
              </a:solidFill>
              <a:effectLst/>
              <a:latin typeface="+mj-lt"/>
            </a:rPr>
            <a:t>Keep all perishable food</a:t>
          </a:r>
          <a:br>
            <a:rPr lang="en-US" sz="2800" b="1" spc="-150" dirty="0" smtClean="0">
              <a:ln>
                <a:noFill/>
              </a:ln>
              <a:solidFill>
                <a:schemeClr val="accent5"/>
              </a:solidFill>
              <a:effectLst/>
              <a:latin typeface="+mj-lt"/>
            </a:rPr>
          </a:br>
          <a:r>
            <a:rPr lang="en-US" sz="2800" b="1" spc="-150" dirty="0" smtClean="0">
              <a:ln>
                <a:noFill/>
              </a:ln>
              <a:solidFill>
                <a:schemeClr val="accent5"/>
              </a:solidFill>
              <a:effectLst/>
              <a:latin typeface="+mj-lt"/>
            </a:rPr>
            <a:t>properly refrigerated.</a:t>
          </a:r>
          <a:endParaRPr lang="en-US" sz="2800" b="1" spc="-150" dirty="0">
            <a:ln>
              <a:noFill/>
            </a:ln>
            <a:solidFill>
              <a:schemeClr val="accent5"/>
            </a:solidFill>
            <a:effectLst/>
            <a:latin typeface="+mj-lt"/>
          </a:endParaRPr>
        </a:p>
      </dgm:t>
    </dgm:pt>
    <dgm:pt modelId="{E54722BA-55C1-400E-A289-1C9D46A64B2A}" type="parTrans" cxnId="{D8027970-387C-464F-A44D-B2F2798B2A64}">
      <dgm:prSet/>
      <dgm:spPr/>
      <dgm:t>
        <a:bodyPr/>
        <a:lstStyle/>
        <a:p>
          <a:pPr algn="l">
            <a:lnSpc>
              <a:spcPct val="70000"/>
            </a:lnSpc>
            <a:spcBef>
              <a:spcPts val="0"/>
            </a:spcBef>
            <a:spcAft>
              <a:spcPts val="0"/>
            </a:spcAft>
          </a:pPr>
          <a:endParaRPr lang="en-US" sz="2800" b="1" spc="-150">
            <a:ln>
              <a:noFill/>
            </a:ln>
            <a:solidFill>
              <a:schemeClr val="accent5"/>
            </a:solidFill>
            <a:effectLst/>
            <a:latin typeface="+mj-lt"/>
          </a:endParaRPr>
        </a:p>
      </dgm:t>
    </dgm:pt>
    <dgm:pt modelId="{39CDB993-2A86-4086-9D36-B4060C0E5DAE}" type="sibTrans" cxnId="{D8027970-387C-464F-A44D-B2F2798B2A64}">
      <dgm:prSet/>
      <dgm:spPr/>
      <dgm:t>
        <a:bodyPr/>
        <a:lstStyle/>
        <a:p>
          <a:pPr algn="l">
            <a:lnSpc>
              <a:spcPct val="70000"/>
            </a:lnSpc>
            <a:spcBef>
              <a:spcPts val="0"/>
            </a:spcBef>
            <a:spcAft>
              <a:spcPts val="0"/>
            </a:spcAft>
          </a:pPr>
          <a:endParaRPr lang="en-US" sz="2800" b="1" spc="-150">
            <a:ln>
              <a:noFill/>
            </a:ln>
            <a:solidFill>
              <a:schemeClr val="accent5"/>
            </a:solidFill>
            <a:effectLst/>
            <a:latin typeface="+mj-lt"/>
          </a:endParaRPr>
        </a:p>
      </dgm:t>
    </dgm:pt>
    <dgm:pt modelId="{98A1D3BD-C7A1-324A-95D1-4CC356C82F04}">
      <dgm:prSet custT="1"/>
      <dgm:spPr/>
      <dgm:t>
        <a:bodyPr/>
        <a:lstStyle/>
        <a:p>
          <a:pPr algn="l" rtl="0">
            <a:lnSpc>
              <a:spcPct val="70000"/>
            </a:lnSpc>
            <a:spcBef>
              <a:spcPts val="0"/>
            </a:spcBef>
            <a:spcAft>
              <a:spcPts val="0"/>
            </a:spcAft>
          </a:pPr>
          <a:r>
            <a:rPr lang="en-US" sz="2800" b="1" spc="-150" dirty="0" smtClean="0">
              <a:ln>
                <a:noFill/>
              </a:ln>
              <a:solidFill>
                <a:schemeClr val="accent5"/>
              </a:solidFill>
              <a:effectLst/>
              <a:latin typeface="+mj-lt"/>
            </a:rPr>
            <a:t>Know what foods they are allowed to eat!</a:t>
          </a:r>
          <a:endParaRPr lang="en-US" sz="2800" b="1" spc="-150" dirty="0">
            <a:ln>
              <a:noFill/>
            </a:ln>
            <a:solidFill>
              <a:schemeClr val="accent5"/>
            </a:solidFill>
            <a:effectLst/>
            <a:latin typeface="+mj-lt"/>
          </a:endParaRPr>
        </a:p>
      </dgm:t>
    </dgm:pt>
    <dgm:pt modelId="{4DB621F5-9A5F-0B41-BEB4-B56C9652663C}" type="parTrans" cxnId="{EF33F5E2-854D-7241-9819-0A5B0E450F9C}">
      <dgm:prSet/>
      <dgm:spPr/>
      <dgm:t>
        <a:bodyPr/>
        <a:lstStyle/>
        <a:p>
          <a:endParaRPr lang="en-US" sz="2800">
            <a:ln>
              <a:noFill/>
            </a:ln>
            <a:solidFill>
              <a:schemeClr val="accent5"/>
            </a:solidFill>
          </a:endParaRPr>
        </a:p>
      </dgm:t>
    </dgm:pt>
    <dgm:pt modelId="{A0C29A7E-B53C-3C45-9AF5-C09584457228}" type="sibTrans" cxnId="{EF33F5E2-854D-7241-9819-0A5B0E450F9C}">
      <dgm:prSet/>
      <dgm:spPr/>
      <dgm:t>
        <a:bodyPr/>
        <a:lstStyle/>
        <a:p>
          <a:endParaRPr lang="en-US" sz="2800">
            <a:ln>
              <a:noFill/>
            </a:ln>
            <a:solidFill>
              <a:schemeClr val="accent5"/>
            </a:solidFill>
          </a:endParaRPr>
        </a:p>
      </dgm:t>
    </dgm:pt>
    <dgm:pt modelId="{436AAD38-61EB-41F4-AF45-05C9FB64E88F}" type="pres">
      <dgm:prSet presAssocID="{7C22ADC8-28B5-4C6C-B314-532C8C0FDC26}" presName="Name0" presStyleCnt="0">
        <dgm:presLayoutVars>
          <dgm:dir/>
        </dgm:presLayoutVars>
      </dgm:prSet>
      <dgm:spPr/>
      <dgm:t>
        <a:bodyPr/>
        <a:lstStyle/>
        <a:p>
          <a:endParaRPr lang="en-US"/>
        </a:p>
      </dgm:t>
    </dgm:pt>
    <dgm:pt modelId="{6CD9F71B-71A3-0642-B180-9D435B351C7D}" type="pres">
      <dgm:prSet presAssocID="{98A1D3BD-C7A1-324A-95D1-4CC356C82F04}" presName="noChildren" presStyleCnt="0"/>
      <dgm:spPr/>
    </dgm:pt>
    <dgm:pt modelId="{073554F3-103E-BC47-92DF-6E1256C08A90}" type="pres">
      <dgm:prSet presAssocID="{98A1D3BD-C7A1-324A-95D1-4CC356C82F04}" presName="gap" presStyleCnt="0"/>
      <dgm:spPr/>
    </dgm:pt>
    <dgm:pt modelId="{EF0C2485-466D-0B4C-A827-EF6E2B7F96B1}" type="pres">
      <dgm:prSet presAssocID="{98A1D3BD-C7A1-324A-95D1-4CC356C82F04}" presName="medCircle2" presStyleLbl="vennNode1" presStyleIdx="0" presStyleCnt="5"/>
      <dgm:spPr>
        <a:prstGeom prst="cloud">
          <a:avLst/>
        </a:prstGeom>
      </dgm:spPr>
      <dgm:t>
        <a:bodyPr/>
        <a:lstStyle/>
        <a:p>
          <a:endParaRPr lang="en-US"/>
        </a:p>
      </dgm:t>
    </dgm:pt>
    <dgm:pt modelId="{61DA6EDF-F3B4-6E46-9117-4066787B99A5}" type="pres">
      <dgm:prSet presAssocID="{98A1D3BD-C7A1-324A-95D1-4CC356C82F04}" presName="txLvlOnly1" presStyleLbl="revTx" presStyleIdx="0" presStyleCnt="5"/>
      <dgm:spPr/>
      <dgm:t>
        <a:bodyPr/>
        <a:lstStyle/>
        <a:p>
          <a:endParaRPr lang="en-US"/>
        </a:p>
      </dgm:t>
    </dgm:pt>
    <dgm:pt modelId="{619FEB4D-5B07-4015-9AF8-72368422C76A}" type="pres">
      <dgm:prSet presAssocID="{49E707D2-6F55-4764-89B0-53B3CF1DA38B}" presName="noChildren" presStyleCnt="0"/>
      <dgm:spPr/>
    </dgm:pt>
    <dgm:pt modelId="{68B9EA87-AC71-41C8-817E-68843266C44C}" type="pres">
      <dgm:prSet presAssocID="{49E707D2-6F55-4764-89B0-53B3CF1DA38B}" presName="gap" presStyleCnt="0"/>
      <dgm:spPr/>
    </dgm:pt>
    <dgm:pt modelId="{D7813404-7799-4E1C-AABA-75F77FA988F8}" type="pres">
      <dgm:prSet presAssocID="{49E707D2-6F55-4764-89B0-53B3CF1DA38B}" presName="medCircle2" presStyleLbl="vennNode1" presStyleIdx="1" presStyleCnt="5"/>
      <dgm:spPr>
        <a:prstGeom prst="cloud">
          <a:avLst/>
        </a:prstGeom>
      </dgm:spPr>
    </dgm:pt>
    <dgm:pt modelId="{F4282185-A66E-4694-AC60-647912231285}" type="pres">
      <dgm:prSet presAssocID="{49E707D2-6F55-4764-89B0-53B3CF1DA38B}" presName="txLvlOnly1" presStyleLbl="revTx" presStyleIdx="1" presStyleCnt="5"/>
      <dgm:spPr/>
      <dgm:t>
        <a:bodyPr/>
        <a:lstStyle/>
        <a:p>
          <a:endParaRPr lang="en-US"/>
        </a:p>
      </dgm:t>
    </dgm:pt>
    <dgm:pt modelId="{DBFC9DB9-3A9E-492F-921D-352971799015}" type="pres">
      <dgm:prSet presAssocID="{54E7AD3C-FCFA-4AF0-8002-06FFC17861A4}" presName="noChildren" presStyleCnt="0"/>
      <dgm:spPr/>
    </dgm:pt>
    <dgm:pt modelId="{7FFC9783-26F5-476C-B493-9E7F826DE244}" type="pres">
      <dgm:prSet presAssocID="{54E7AD3C-FCFA-4AF0-8002-06FFC17861A4}" presName="gap" presStyleCnt="0"/>
      <dgm:spPr/>
    </dgm:pt>
    <dgm:pt modelId="{95147932-6105-439F-A91F-F0A664F89DA4}" type="pres">
      <dgm:prSet presAssocID="{54E7AD3C-FCFA-4AF0-8002-06FFC17861A4}" presName="medCircle2" presStyleLbl="vennNode1" presStyleIdx="2" presStyleCnt="5"/>
      <dgm:spPr>
        <a:prstGeom prst="cloud">
          <a:avLst/>
        </a:prstGeom>
      </dgm:spPr>
    </dgm:pt>
    <dgm:pt modelId="{3E4C57F1-2E58-44CA-BF28-DD9921DF5967}" type="pres">
      <dgm:prSet presAssocID="{54E7AD3C-FCFA-4AF0-8002-06FFC17861A4}" presName="txLvlOnly1" presStyleLbl="revTx" presStyleIdx="2" presStyleCnt="5"/>
      <dgm:spPr/>
      <dgm:t>
        <a:bodyPr/>
        <a:lstStyle/>
        <a:p>
          <a:endParaRPr lang="en-US"/>
        </a:p>
      </dgm:t>
    </dgm:pt>
    <dgm:pt modelId="{52A7A246-49E6-46FD-9B88-F134A1D426FD}" type="pres">
      <dgm:prSet presAssocID="{6E95E836-BD0E-43BE-B45B-45004ADAD74D}" presName="noChildren" presStyleCnt="0"/>
      <dgm:spPr/>
    </dgm:pt>
    <dgm:pt modelId="{B1EAE092-ACC8-4C3B-9FF7-DA7B2392C973}" type="pres">
      <dgm:prSet presAssocID="{6E95E836-BD0E-43BE-B45B-45004ADAD74D}" presName="gap" presStyleCnt="0"/>
      <dgm:spPr/>
    </dgm:pt>
    <dgm:pt modelId="{12EFC02A-BC75-47C2-A5DF-4A18894967BC}" type="pres">
      <dgm:prSet presAssocID="{6E95E836-BD0E-43BE-B45B-45004ADAD74D}" presName="medCircle2" presStyleLbl="vennNode1" presStyleIdx="3" presStyleCnt="5"/>
      <dgm:spPr>
        <a:prstGeom prst="cloud">
          <a:avLst/>
        </a:prstGeom>
      </dgm:spPr>
    </dgm:pt>
    <dgm:pt modelId="{971F80F8-B7B8-4978-8C41-3326278EF9A4}" type="pres">
      <dgm:prSet presAssocID="{6E95E836-BD0E-43BE-B45B-45004ADAD74D}" presName="txLvlOnly1" presStyleLbl="revTx" presStyleIdx="3" presStyleCnt="5"/>
      <dgm:spPr/>
      <dgm:t>
        <a:bodyPr/>
        <a:lstStyle/>
        <a:p>
          <a:endParaRPr lang="en-US"/>
        </a:p>
      </dgm:t>
    </dgm:pt>
    <dgm:pt modelId="{ACF26038-6ABF-458F-94AF-9B719AA52FCD}" type="pres">
      <dgm:prSet presAssocID="{A0D2A518-77F8-420A-B7C5-FD261CF2C109}" presName="noChildren" presStyleCnt="0"/>
      <dgm:spPr/>
    </dgm:pt>
    <dgm:pt modelId="{180A26B6-1257-41BF-AC38-FCB13D8C6636}" type="pres">
      <dgm:prSet presAssocID="{A0D2A518-77F8-420A-B7C5-FD261CF2C109}" presName="gap" presStyleCnt="0"/>
      <dgm:spPr/>
    </dgm:pt>
    <dgm:pt modelId="{2809D586-048F-4E25-A431-54BE88A2F611}" type="pres">
      <dgm:prSet presAssocID="{A0D2A518-77F8-420A-B7C5-FD261CF2C109}" presName="medCircle2" presStyleLbl="vennNode1" presStyleIdx="4" presStyleCnt="5"/>
      <dgm:spPr>
        <a:prstGeom prst="cloud">
          <a:avLst/>
        </a:prstGeom>
      </dgm:spPr>
    </dgm:pt>
    <dgm:pt modelId="{4F6011E1-B275-44C3-ACA4-A2118DEC4779}" type="pres">
      <dgm:prSet presAssocID="{A0D2A518-77F8-420A-B7C5-FD261CF2C109}" presName="txLvlOnly1" presStyleLbl="revTx" presStyleIdx="4" presStyleCnt="5"/>
      <dgm:spPr/>
      <dgm:t>
        <a:bodyPr/>
        <a:lstStyle/>
        <a:p>
          <a:endParaRPr lang="en-US"/>
        </a:p>
      </dgm:t>
    </dgm:pt>
  </dgm:ptLst>
  <dgm:cxnLst>
    <dgm:cxn modelId="{1946C3B5-D082-4415-A43B-F849961C2957}" type="presOf" srcId="{A0D2A518-77F8-420A-B7C5-FD261CF2C109}" destId="{4F6011E1-B275-44C3-ACA4-A2118DEC4779}" srcOrd="0" destOrd="0" presId="urn:microsoft.com/office/officeart/2008/layout/VerticalCircleList"/>
    <dgm:cxn modelId="{71AF00FB-03C9-4777-9C45-0058896FDB0F}" type="presOf" srcId="{49E707D2-6F55-4764-89B0-53B3CF1DA38B}" destId="{F4282185-A66E-4694-AC60-647912231285}" srcOrd="0" destOrd="0" presId="urn:microsoft.com/office/officeart/2008/layout/VerticalCircleList"/>
    <dgm:cxn modelId="{EF33F5E2-854D-7241-9819-0A5B0E450F9C}" srcId="{7C22ADC8-28B5-4C6C-B314-532C8C0FDC26}" destId="{98A1D3BD-C7A1-324A-95D1-4CC356C82F04}" srcOrd="0" destOrd="0" parTransId="{4DB621F5-9A5F-0B41-BEB4-B56C9652663C}" sibTransId="{A0C29A7E-B53C-3C45-9AF5-C09584457228}"/>
    <dgm:cxn modelId="{57CDAA0A-9F89-4EA5-B096-DA6A98C31DA2}" type="presOf" srcId="{54E7AD3C-FCFA-4AF0-8002-06FFC17861A4}" destId="{3E4C57F1-2E58-44CA-BF28-DD9921DF5967}" srcOrd="0" destOrd="0" presId="urn:microsoft.com/office/officeart/2008/layout/VerticalCircleList"/>
    <dgm:cxn modelId="{40602F67-8FA1-4FEA-8409-507CDA036C1D}" srcId="{7C22ADC8-28B5-4C6C-B314-532C8C0FDC26}" destId="{6E95E836-BD0E-43BE-B45B-45004ADAD74D}" srcOrd="3" destOrd="0" parTransId="{748BFAF4-D54C-41B7-8CD7-EAAE86EAFD87}" sibTransId="{46E81314-E1F9-416C-B5EE-547DABD94069}"/>
    <dgm:cxn modelId="{A010B6B1-1BD1-4891-A411-EC62367C3EA7}" srcId="{7C22ADC8-28B5-4C6C-B314-532C8C0FDC26}" destId="{49E707D2-6F55-4764-89B0-53B3CF1DA38B}" srcOrd="1" destOrd="0" parTransId="{33CA5C67-4536-4437-8A53-25715EA48F08}" sibTransId="{E966AA7B-17E3-4DD8-86F2-B188FA9BCA47}"/>
    <dgm:cxn modelId="{03618E17-97E3-434D-ABFA-5097EF7B3308}" type="presOf" srcId="{7C22ADC8-28B5-4C6C-B314-532C8C0FDC26}" destId="{436AAD38-61EB-41F4-AF45-05C9FB64E88F}" srcOrd="0" destOrd="0" presId="urn:microsoft.com/office/officeart/2008/layout/VerticalCircleList"/>
    <dgm:cxn modelId="{94A6897B-5050-4688-96C6-773DC5C9A927}" type="presOf" srcId="{6E95E836-BD0E-43BE-B45B-45004ADAD74D}" destId="{971F80F8-B7B8-4978-8C41-3326278EF9A4}" srcOrd="0" destOrd="0" presId="urn:microsoft.com/office/officeart/2008/layout/VerticalCircleList"/>
    <dgm:cxn modelId="{9AFDC278-72E3-EA43-BACF-34424EE3EF23}" type="presOf" srcId="{98A1D3BD-C7A1-324A-95D1-4CC356C82F04}" destId="{61DA6EDF-F3B4-6E46-9117-4066787B99A5}" srcOrd="0" destOrd="0" presId="urn:microsoft.com/office/officeart/2008/layout/VerticalCircleList"/>
    <dgm:cxn modelId="{3570AA60-539D-4DFE-98BE-28EB7094400C}" srcId="{7C22ADC8-28B5-4C6C-B314-532C8C0FDC26}" destId="{54E7AD3C-FCFA-4AF0-8002-06FFC17861A4}" srcOrd="2" destOrd="0" parTransId="{49886321-98E3-4020-A133-2EE50F519845}" sibTransId="{5BD338D5-E159-407E-8EF6-9E67A64616DC}"/>
    <dgm:cxn modelId="{D8027970-387C-464F-A44D-B2F2798B2A64}" srcId="{7C22ADC8-28B5-4C6C-B314-532C8C0FDC26}" destId="{A0D2A518-77F8-420A-B7C5-FD261CF2C109}" srcOrd="4" destOrd="0" parTransId="{E54722BA-55C1-400E-A289-1C9D46A64B2A}" sibTransId="{39CDB993-2A86-4086-9D36-B4060C0E5DAE}"/>
    <dgm:cxn modelId="{36A7383C-6180-0249-BC79-95FAD2AF4689}" type="presParOf" srcId="{436AAD38-61EB-41F4-AF45-05C9FB64E88F}" destId="{6CD9F71B-71A3-0642-B180-9D435B351C7D}" srcOrd="0" destOrd="0" presId="urn:microsoft.com/office/officeart/2008/layout/VerticalCircleList"/>
    <dgm:cxn modelId="{5EBE838C-C7C3-E640-8866-EC6E8868CE65}" type="presParOf" srcId="{6CD9F71B-71A3-0642-B180-9D435B351C7D}" destId="{073554F3-103E-BC47-92DF-6E1256C08A90}" srcOrd="0" destOrd="0" presId="urn:microsoft.com/office/officeart/2008/layout/VerticalCircleList"/>
    <dgm:cxn modelId="{9696E709-C32E-F84D-942A-107E3017D678}" type="presParOf" srcId="{6CD9F71B-71A3-0642-B180-9D435B351C7D}" destId="{EF0C2485-466D-0B4C-A827-EF6E2B7F96B1}" srcOrd="1" destOrd="0" presId="urn:microsoft.com/office/officeart/2008/layout/VerticalCircleList"/>
    <dgm:cxn modelId="{6B0E8436-4B3C-F942-8AFC-2AA76CDA39C1}" type="presParOf" srcId="{6CD9F71B-71A3-0642-B180-9D435B351C7D}" destId="{61DA6EDF-F3B4-6E46-9117-4066787B99A5}" srcOrd="2" destOrd="0" presId="urn:microsoft.com/office/officeart/2008/layout/VerticalCircleList"/>
    <dgm:cxn modelId="{E49AD696-6C7B-4F2F-B7D6-EFAB77ECFA8F}" type="presParOf" srcId="{436AAD38-61EB-41F4-AF45-05C9FB64E88F}" destId="{619FEB4D-5B07-4015-9AF8-72368422C76A}" srcOrd="1" destOrd="0" presId="urn:microsoft.com/office/officeart/2008/layout/VerticalCircleList"/>
    <dgm:cxn modelId="{B348865B-04CD-4432-AFB4-9096972D3D39}" type="presParOf" srcId="{619FEB4D-5B07-4015-9AF8-72368422C76A}" destId="{68B9EA87-AC71-41C8-817E-68843266C44C}" srcOrd="0" destOrd="0" presId="urn:microsoft.com/office/officeart/2008/layout/VerticalCircleList"/>
    <dgm:cxn modelId="{62A9E2E7-1F09-4998-82BF-B383B194534A}" type="presParOf" srcId="{619FEB4D-5B07-4015-9AF8-72368422C76A}" destId="{D7813404-7799-4E1C-AABA-75F77FA988F8}" srcOrd="1" destOrd="0" presId="urn:microsoft.com/office/officeart/2008/layout/VerticalCircleList"/>
    <dgm:cxn modelId="{FA8C91D4-D8BD-40EA-BD4F-88583EC9566A}" type="presParOf" srcId="{619FEB4D-5B07-4015-9AF8-72368422C76A}" destId="{F4282185-A66E-4694-AC60-647912231285}" srcOrd="2" destOrd="0" presId="urn:microsoft.com/office/officeart/2008/layout/VerticalCircleList"/>
    <dgm:cxn modelId="{F0EA9A4F-F11C-411F-A97B-2B5980152D26}" type="presParOf" srcId="{436AAD38-61EB-41F4-AF45-05C9FB64E88F}" destId="{DBFC9DB9-3A9E-492F-921D-352971799015}" srcOrd="2" destOrd="0" presId="urn:microsoft.com/office/officeart/2008/layout/VerticalCircleList"/>
    <dgm:cxn modelId="{B3893392-8A72-4B8B-86E9-8D8314398FFC}" type="presParOf" srcId="{DBFC9DB9-3A9E-492F-921D-352971799015}" destId="{7FFC9783-26F5-476C-B493-9E7F826DE244}" srcOrd="0" destOrd="0" presId="urn:microsoft.com/office/officeart/2008/layout/VerticalCircleList"/>
    <dgm:cxn modelId="{E01D9121-B914-407A-BB16-CEEBFB0F4E40}" type="presParOf" srcId="{DBFC9DB9-3A9E-492F-921D-352971799015}" destId="{95147932-6105-439F-A91F-F0A664F89DA4}" srcOrd="1" destOrd="0" presId="urn:microsoft.com/office/officeart/2008/layout/VerticalCircleList"/>
    <dgm:cxn modelId="{7DC2C39A-59F5-4173-9364-CF32C18BC499}" type="presParOf" srcId="{DBFC9DB9-3A9E-492F-921D-352971799015}" destId="{3E4C57F1-2E58-44CA-BF28-DD9921DF5967}" srcOrd="2" destOrd="0" presId="urn:microsoft.com/office/officeart/2008/layout/VerticalCircleList"/>
    <dgm:cxn modelId="{3BC0D22E-B417-45CA-A7C0-300611443860}" type="presParOf" srcId="{436AAD38-61EB-41F4-AF45-05C9FB64E88F}" destId="{52A7A246-49E6-46FD-9B88-F134A1D426FD}" srcOrd="3" destOrd="0" presId="urn:microsoft.com/office/officeart/2008/layout/VerticalCircleList"/>
    <dgm:cxn modelId="{CC389F21-B92B-43D2-94F6-07DA0B9768C4}" type="presParOf" srcId="{52A7A246-49E6-46FD-9B88-F134A1D426FD}" destId="{B1EAE092-ACC8-4C3B-9FF7-DA7B2392C973}" srcOrd="0" destOrd="0" presId="urn:microsoft.com/office/officeart/2008/layout/VerticalCircleList"/>
    <dgm:cxn modelId="{625A58AA-6AA6-4405-AAE6-54D50B922181}" type="presParOf" srcId="{52A7A246-49E6-46FD-9B88-F134A1D426FD}" destId="{12EFC02A-BC75-47C2-A5DF-4A18894967BC}" srcOrd="1" destOrd="0" presId="urn:microsoft.com/office/officeart/2008/layout/VerticalCircleList"/>
    <dgm:cxn modelId="{DB2F17EC-BF7D-4E26-9555-E465DCB2FD79}" type="presParOf" srcId="{52A7A246-49E6-46FD-9B88-F134A1D426FD}" destId="{971F80F8-B7B8-4978-8C41-3326278EF9A4}" srcOrd="2" destOrd="0" presId="urn:microsoft.com/office/officeart/2008/layout/VerticalCircleList"/>
    <dgm:cxn modelId="{9F7AF672-C14C-4AFE-BF8B-090702780970}" type="presParOf" srcId="{436AAD38-61EB-41F4-AF45-05C9FB64E88F}" destId="{ACF26038-6ABF-458F-94AF-9B719AA52FCD}" srcOrd="4" destOrd="0" presId="urn:microsoft.com/office/officeart/2008/layout/VerticalCircleList"/>
    <dgm:cxn modelId="{EA93CB47-7550-47CB-BFCD-C17EDE633CA7}" type="presParOf" srcId="{ACF26038-6ABF-458F-94AF-9B719AA52FCD}" destId="{180A26B6-1257-41BF-AC38-FCB13D8C6636}" srcOrd="0" destOrd="0" presId="urn:microsoft.com/office/officeart/2008/layout/VerticalCircleList"/>
    <dgm:cxn modelId="{606DCD16-F4A7-466A-A329-32001B7F2FFB}" type="presParOf" srcId="{ACF26038-6ABF-458F-94AF-9B719AA52FCD}" destId="{2809D586-048F-4E25-A431-54BE88A2F611}" srcOrd="1" destOrd="0" presId="urn:microsoft.com/office/officeart/2008/layout/VerticalCircleList"/>
    <dgm:cxn modelId="{7330339E-928B-4EF3-A55B-02A658993936}" type="presParOf" srcId="{ACF26038-6ABF-458F-94AF-9B719AA52FCD}" destId="{4F6011E1-B275-44C3-ACA4-A2118DEC4779}" srcOrd="2" destOrd="0" presId="urn:microsoft.com/office/officeart/2008/layout/VerticalCircleList"/>
  </dgm:cxnLst>
  <dgm:bg>
    <a:solidFill>
      <a:srgbClr val="F8F8F8">
        <a:alpha val="30196"/>
      </a:srgb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12E58E-2355-F843-9BB0-F92EBE5A4E18}" type="doc">
      <dgm:prSet loTypeId="urn:microsoft.com/office/officeart/2008/layout/BendingPictureCaptionList" loCatId="" qsTypeId="urn:microsoft.com/office/officeart/2005/8/quickstyle/simple4" qsCatId="simple" csTypeId="urn:microsoft.com/office/officeart/2005/8/colors/accent1_2" csCatId="accent1" phldr="1"/>
      <dgm:spPr/>
      <dgm:t>
        <a:bodyPr/>
        <a:lstStyle/>
        <a:p>
          <a:endParaRPr lang="en-US"/>
        </a:p>
      </dgm:t>
    </dgm:pt>
    <dgm:pt modelId="{8E76C777-E3AA-D84A-B29B-3A017645F998}">
      <dgm:prSet/>
      <dgm:spPr/>
      <dgm:t>
        <a:bodyPr/>
        <a:lstStyle/>
        <a:p>
          <a:pPr rtl="0"/>
          <a:r>
            <a:rPr lang="en-US" b="1" dirty="0" smtClean="0"/>
            <a:t>Fruit</a:t>
          </a:r>
          <a:endParaRPr lang="en-US" dirty="0"/>
        </a:p>
      </dgm:t>
    </dgm:pt>
    <dgm:pt modelId="{96331EB5-BB45-3B4F-A89C-51D5797755D3}" type="parTrans" cxnId="{318DC827-25C2-5C4E-9B2A-7495ACA384DB}">
      <dgm:prSet/>
      <dgm:spPr/>
      <dgm:t>
        <a:bodyPr/>
        <a:lstStyle/>
        <a:p>
          <a:endParaRPr lang="en-US"/>
        </a:p>
      </dgm:t>
    </dgm:pt>
    <dgm:pt modelId="{51A33DA9-7942-944E-84C0-18B07356958E}" type="sibTrans" cxnId="{318DC827-25C2-5C4E-9B2A-7495ACA384DB}">
      <dgm:prSet/>
      <dgm:spPr/>
      <dgm:t>
        <a:bodyPr/>
        <a:lstStyle/>
        <a:p>
          <a:endParaRPr lang="en-US"/>
        </a:p>
      </dgm:t>
    </dgm:pt>
    <dgm:pt modelId="{864F98C6-FC9E-804E-B928-F8C951D664A2}">
      <dgm:prSet/>
      <dgm:spPr/>
      <dgm:t>
        <a:bodyPr/>
        <a:lstStyle/>
        <a:p>
          <a:pPr rtl="0"/>
          <a:r>
            <a:rPr lang="en-US" b="1" smtClean="0"/>
            <a:t>Pretzels</a:t>
          </a:r>
          <a:endParaRPr lang="en-US"/>
        </a:p>
      </dgm:t>
    </dgm:pt>
    <dgm:pt modelId="{8189F41A-FD8C-2E4E-A218-A0D43957CDFB}" type="parTrans" cxnId="{1708312A-E02F-524F-905E-BFE88973C1CD}">
      <dgm:prSet/>
      <dgm:spPr/>
      <dgm:t>
        <a:bodyPr/>
        <a:lstStyle/>
        <a:p>
          <a:endParaRPr lang="en-US"/>
        </a:p>
      </dgm:t>
    </dgm:pt>
    <dgm:pt modelId="{6E6DA9D6-CB8E-7741-935F-F74BF036EA37}" type="sibTrans" cxnId="{1708312A-E02F-524F-905E-BFE88973C1CD}">
      <dgm:prSet/>
      <dgm:spPr/>
      <dgm:t>
        <a:bodyPr/>
        <a:lstStyle/>
        <a:p>
          <a:endParaRPr lang="en-US"/>
        </a:p>
      </dgm:t>
    </dgm:pt>
    <dgm:pt modelId="{2E9E18C2-A2D0-A148-A651-504BFF0EEA1C}">
      <dgm:prSet/>
      <dgm:spPr/>
      <dgm:t>
        <a:bodyPr/>
        <a:lstStyle/>
        <a:p>
          <a:pPr rtl="0"/>
          <a:r>
            <a:rPr lang="en-US" b="1" smtClean="0"/>
            <a:t>Yogurt</a:t>
          </a:r>
          <a:endParaRPr lang="en-US"/>
        </a:p>
      </dgm:t>
    </dgm:pt>
    <dgm:pt modelId="{D095CDA7-8353-694B-A8BA-6B435A2152B6}" type="parTrans" cxnId="{2332E04A-CBA3-9D41-A317-9C962F09FC3E}">
      <dgm:prSet/>
      <dgm:spPr/>
      <dgm:t>
        <a:bodyPr/>
        <a:lstStyle/>
        <a:p>
          <a:endParaRPr lang="en-US"/>
        </a:p>
      </dgm:t>
    </dgm:pt>
    <dgm:pt modelId="{8C722AFD-103F-9F4C-A224-EEAA3CCFA835}" type="sibTrans" cxnId="{2332E04A-CBA3-9D41-A317-9C962F09FC3E}">
      <dgm:prSet/>
      <dgm:spPr/>
      <dgm:t>
        <a:bodyPr/>
        <a:lstStyle/>
        <a:p>
          <a:endParaRPr lang="en-US"/>
        </a:p>
      </dgm:t>
    </dgm:pt>
    <dgm:pt modelId="{2CDE738F-D227-FB4D-A07B-2B3ECF9C8FD9}">
      <dgm:prSet/>
      <dgm:spPr/>
      <dgm:t>
        <a:bodyPr/>
        <a:lstStyle/>
        <a:p>
          <a:pPr rtl="0"/>
          <a:r>
            <a:rPr lang="en-US" b="1" smtClean="0"/>
            <a:t>Applesauce</a:t>
          </a:r>
          <a:endParaRPr lang="en-US"/>
        </a:p>
      </dgm:t>
    </dgm:pt>
    <dgm:pt modelId="{D750B580-291F-2A49-A10E-190FF25BC680}" type="parTrans" cxnId="{C46FD379-3333-0D48-8EB2-A3278596117A}">
      <dgm:prSet/>
      <dgm:spPr/>
      <dgm:t>
        <a:bodyPr/>
        <a:lstStyle/>
        <a:p>
          <a:endParaRPr lang="en-US"/>
        </a:p>
      </dgm:t>
    </dgm:pt>
    <dgm:pt modelId="{90A85CD7-6DE9-2248-B49E-A98A647EBA9D}" type="sibTrans" cxnId="{C46FD379-3333-0D48-8EB2-A3278596117A}">
      <dgm:prSet/>
      <dgm:spPr/>
      <dgm:t>
        <a:bodyPr/>
        <a:lstStyle/>
        <a:p>
          <a:endParaRPr lang="en-US"/>
        </a:p>
      </dgm:t>
    </dgm:pt>
    <dgm:pt modelId="{8589D347-EB82-144F-BE0B-2C6B1DAAFEF7}">
      <dgm:prSet/>
      <dgm:spPr/>
      <dgm:t>
        <a:bodyPr/>
        <a:lstStyle/>
        <a:p>
          <a:pPr rtl="0"/>
          <a:r>
            <a:rPr lang="en-US" b="1" dirty="0" smtClean="0"/>
            <a:t>Baby Carrots</a:t>
          </a:r>
          <a:endParaRPr lang="en-US" dirty="0"/>
        </a:p>
      </dgm:t>
    </dgm:pt>
    <dgm:pt modelId="{AB3CA3BA-DCFF-2741-92F5-1B670C1D77DC}" type="parTrans" cxnId="{8A610E9B-C715-6E48-AFE7-F9E8C6F4D31E}">
      <dgm:prSet/>
      <dgm:spPr/>
      <dgm:t>
        <a:bodyPr/>
        <a:lstStyle/>
        <a:p>
          <a:endParaRPr lang="en-US"/>
        </a:p>
      </dgm:t>
    </dgm:pt>
    <dgm:pt modelId="{5ECBC635-1CB6-D248-ABFE-D7FF0833E2AB}" type="sibTrans" cxnId="{8A610E9B-C715-6E48-AFE7-F9E8C6F4D31E}">
      <dgm:prSet/>
      <dgm:spPr/>
      <dgm:t>
        <a:bodyPr/>
        <a:lstStyle/>
        <a:p>
          <a:endParaRPr lang="en-US"/>
        </a:p>
      </dgm:t>
    </dgm:pt>
    <dgm:pt modelId="{88C505F4-6D2A-B640-9A23-3E3CDDE7686F}">
      <dgm:prSet/>
      <dgm:spPr/>
      <dgm:t>
        <a:bodyPr/>
        <a:lstStyle/>
        <a:p>
          <a:pPr rtl="0"/>
          <a:r>
            <a:rPr lang="en-US" b="1" smtClean="0"/>
            <a:t>Celery Sticks</a:t>
          </a:r>
          <a:endParaRPr lang="en-US"/>
        </a:p>
      </dgm:t>
    </dgm:pt>
    <dgm:pt modelId="{226563A6-30C8-0D4A-B279-9834B4AAE079}" type="parTrans" cxnId="{701DDD32-99F9-764B-BECB-9270D1601611}">
      <dgm:prSet/>
      <dgm:spPr/>
      <dgm:t>
        <a:bodyPr/>
        <a:lstStyle/>
        <a:p>
          <a:endParaRPr lang="en-US"/>
        </a:p>
      </dgm:t>
    </dgm:pt>
    <dgm:pt modelId="{6A710C1D-BD40-E443-9038-399FFC3E4D59}" type="sibTrans" cxnId="{701DDD32-99F9-764B-BECB-9270D1601611}">
      <dgm:prSet/>
      <dgm:spPr/>
      <dgm:t>
        <a:bodyPr/>
        <a:lstStyle/>
        <a:p>
          <a:endParaRPr lang="en-US"/>
        </a:p>
      </dgm:t>
    </dgm:pt>
    <dgm:pt modelId="{9A2D8C3A-F923-CB43-A0EA-0B2D6D892DC9}">
      <dgm:prSet/>
      <dgm:spPr/>
      <dgm:t>
        <a:bodyPr/>
        <a:lstStyle/>
        <a:p>
          <a:pPr rtl="0"/>
          <a:r>
            <a:rPr lang="en-US" b="1" smtClean="0"/>
            <a:t>Jell-O</a:t>
          </a:r>
          <a:endParaRPr lang="en-US"/>
        </a:p>
      </dgm:t>
    </dgm:pt>
    <dgm:pt modelId="{603CCF19-9D4F-7F42-8E1E-5D80F2B527E7}" type="parTrans" cxnId="{8A16C3AE-D1B8-A54F-871F-C04C3C71EDC2}">
      <dgm:prSet/>
      <dgm:spPr/>
      <dgm:t>
        <a:bodyPr/>
        <a:lstStyle/>
        <a:p>
          <a:endParaRPr lang="en-US"/>
        </a:p>
      </dgm:t>
    </dgm:pt>
    <dgm:pt modelId="{F2DFDDF3-F5F6-4F4A-A2D0-9DF1A3EBD406}" type="sibTrans" cxnId="{8A16C3AE-D1B8-A54F-871F-C04C3C71EDC2}">
      <dgm:prSet/>
      <dgm:spPr/>
      <dgm:t>
        <a:bodyPr/>
        <a:lstStyle/>
        <a:p>
          <a:endParaRPr lang="en-US"/>
        </a:p>
      </dgm:t>
    </dgm:pt>
    <dgm:pt modelId="{FE029AF1-13AC-0B41-9C52-6E87136208C4}">
      <dgm:prSet/>
      <dgm:spPr/>
      <dgm:t>
        <a:bodyPr/>
        <a:lstStyle/>
        <a:p>
          <a:pPr rtl="0"/>
          <a:r>
            <a:rPr lang="en-US" b="1" dirty="0" smtClean="0"/>
            <a:t>Cheese Cubes</a:t>
          </a:r>
          <a:endParaRPr lang="en-US" dirty="0"/>
        </a:p>
      </dgm:t>
    </dgm:pt>
    <dgm:pt modelId="{AD67F422-C722-654F-B0E9-7D3AAD41A2C5}" type="parTrans" cxnId="{A303CD21-267E-2A4D-8E93-6404D29AD600}">
      <dgm:prSet/>
      <dgm:spPr/>
      <dgm:t>
        <a:bodyPr/>
        <a:lstStyle/>
        <a:p>
          <a:endParaRPr lang="en-US"/>
        </a:p>
      </dgm:t>
    </dgm:pt>
    <dgm:pt modelId="{7A59A4C8-C17F-2D46-9FA4-874647EFD85C}" type="sibTrans" cxnId="{A303CD21-267E-2A4D-8E93-6404D29AD600}">
      <dgm:prSet/>
      <dgm:spPr/>
      <dgm:t>
        <a:bodyPr/>
        <a:lstStyle/>
        <a:p>
          <a:endParaRPr lang="en-US"/>
        </a:p>
      </dgm:t>
    </dgm:pt>
    <dgm:pt modelId="{7361DF7C-9A88-2946-80E8-B9A11AFE34C6}">
      <dgm:prSet/>
      <dgm:spPr/>
      <dgm:t>
        <a:bodyPr/>
        <a:lstStyle/>
        <a:p>
          <a:pPr rtl="0"/>
          <a:r>
            <a:rPr lang="en-US" b="1" dirty="0" smtClean="0"/>
            <a:t>Nuts*</a:t>
          </a:r>
          <a:endParaRPr lang="en-US" dirty="0"/>
        </a:p>
      </dgm:t>
    </dgm:pt>
    <dgm:pt modelId="{9FC6855A-A66B-1243-A02E-0CC9F7905E76}" type="parTrans" cxnId="{6DE0000A-A828-4742-A77A-FAF58FDBFB9F}">
      <dgm:prSet/>
      <dgm:spPr/>
      <dgm:t>
        <a:bodyPr/>
        <a:lstStyle/>
        <a:p>
          <a:endParaRPr lang="en-US"/>
        </a:p>
      </dgm:t>
    </dgm:pt>
    <dgm:pt modelId="{4DC4BA2C-DF7E-0D41-BE60-0A656CAB2A57}" type="sibTrans" cxnId="{6DE0000A-A828-4742-A77A-FAF58FDBFB9F}">
      <dgm:prSet/>
      <dgm:spPr/>
      <dgm:t>
        <a:bodyPr/>
        <a:lstStyle/>
        <a:p>
          <a:endParaRPr lang="en-US"/>
        </a:p>
      </dgm:t>
    </dgm:pt>
    <dgm:pt modelId="{D5C8A03A-AFAC-EF4B-A01B-CD01B163620B}" type="pres">
      <dgm:prSet presAssocID="{9E12E58E-2355-F843-9BB0-F92EBE5A4E18}" presName="Name0" presStyleCnt="0">
        <dgm:presLayoutVars>
          <dgm:dir/>
          <dgm:resizeHandles val="exact"/>
        </dgm:presLayoutVars>
      </dgm:prSet>
      <dgm:spPr/>
      <dgm:t>
        <a:bodyPr/>
        <a:lstStyle/>
        <a:p>
          <a:endParaRPr lang="en-US"/>
        </a:p>
      </dgm:t>
    </dgm:pt>
    <dgm:pt modelId="{357FC101-D4F6-ED47-8C43-CB145BF9FB06}" type="pres">
      <dgm:prSet presAssocID="{8E76C777-E3AA-D84A-B29B-3A017645F998}" presName="composite" presStyleCnt="0"/>
      <dgm:spPr/>
    </dgm:pt>
    <dgm:pt modelId="{A57D9F63-A35C-E249-90E5-0DED5095D939}" type="pres">
      <dgm:prSet presAssocID="{8E76C777-E3AA-D84A-B29B-3A017645F998}" presName="rect1" presStyleLbl="bgImgPlace1" presStyleIdx="0" presStyleCnt="9"/>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en-US"/>
        </a:p>
      </dgm:t>
    </dgm:pt>
    <dgm:pt modelId="{2B3721FB-26C7-9A4B-9B42-75FC6054AFF6}" type="pres">
      <dgm:prSet presAssocID="{8E76C777-E3AA-D84A-B29B-3A017645F998}" presName="wedgeRectCallout1" presStyleLbl="node1" presStyleIdx="0" presStyleCnt="9">
        <dgm:presLayoutVars>
          <dgm:bulletEnabled val="1"/>
        </dgm:presLayoutVars>
      </dgm:prSet>
      <dgm:spPr/>
      <dgm:t>
        <a:bodyPr/>
        <a:lstStyle/>
        <a:p>
          <a:endParaRPr lang="en-US"/>
        </a:p>
      </dgm:t>
    </dgm:pt>
    <dgm:pt modelId="{2E47F258-B899-6048-9C8F-2AA32389A01C}" type="pres">
      <dgm:prSet presAssocID="{51A33DA9-7942-944E-84C0-18B07356958E}" presName="sibTrans" presStyleCnt="0"/>
      <dgm:spPr/>
    </dgm:pt>
    <dgm:pt modelId="{BD279683-7476-F348-A80C-3802C0212554}" type="pres">
      <dgm:prSet presAssocID="{864F98C6-FC9E-804E-B928-F8C951D664A2}" presName="composite" presStyleCnt="0"/>
      <dgm:spPr/>
    </dgm:pt>
    <dgm:pt modelId="{32400EE7-D420-7D4A-BC0C-B8DB3C1ABAEA}" type="pres">
      <dgm:prSet presAssocID="{864F98C6-FC9E-804E-B928-F8C951D664A2}" presName="rect1" presStyleLbl="bgImgPlace1" presStyleIdx="1" presStyleCnt="9"/>
      <dgm:spPr>
        <a:blipFill>
          <a:blip xmlns:r="http://schemas.openxmlformats.org/officeDocument/2006/relationships" r:embed="rId2" cstate="screen">
            <a:extLst>
              <a:ext uri="{BEBA8EAE-BF5A-486C-A8C5-ECC9F3942E4B}">
                <a14:imgProps xmlns:a14="http://schemas.microsoft.com/office/drawing/2010/main">
                  <a14:imgLayer r:embed="rId3">
                    <a14:imgEffect>
                      <a14:backgroundRemoval t="0" b="100000" l="3092" r="100000"/>
                    </a14:imgEffect>
                  </a14:imgLayer>
                </a14:imgProps>
              </a:ext>
              <a:ext uri="{28A0092B-C50C-407E-A947-70E740481C1C}">
                <a14:useLocalDpi xmlns:a14="http://schemas.microsoft.com/office/drawing/2010/main"/>
              </a:ext>
            </a:extLst>
          </a:blip>
          <a:srcRect/>
          <a:stretch>
            <a:fillRect/>
          </a:stretch>
        </a:blipFill>
      </dgm:spPr>
      <dgm:t>
        <a:bodyPr/>
        <a:lstStyle/>
        <a:p>
          <a:endParaRPr lang="en-US"/>
        </a:p>
      </dgm:t>
    </dgm:pt>
    <dgm:pt modelId="{181F3628-E8F2-1048-82B6-142BE22F85C7}" type="pres">
      <dgm:prSet presAssocID="{864F98C6-FC9E-804E-B928-F8C951D664A2}" presName="wedgeRectCallout1" presStyleLbl="node1" presStyleIdx="1" presStyleCnt="9">
        <dgm:presLayoutVars>
          <dgm:bulletEnabled val="1"/>
        </dgm:presLayoutVars>
      </dgm:prSet>
      <dgm:spPr/>
      <dgm:t>
        <a:bodyPr/>
        <a:lstStyle/>
        <a:p>
          <a:endParaRPr lang="en-US"/>
        </a:p>
      </dgm:t>
    </dgm:pt>
    <dgm:pt modelId="{B5612A95-20D7-A443-A98D-EB9664465BDF}" type="pres">
      <dgm:prSet presAssocID="{6E6DA9D6-CB8E-7741-935F-F74BF036EA37}" presName="sibTrans" presStyleCnt="0"/>
      <dgm:spPr/>
    </dgm:pt>
    <dgm:pt modelId="{96EB497A-F9C3-3649-8FFC-1F0FDFCA2BCB}" type="pres">
      <dgm:prSet presAssocID="{2E9E18C2-A2D0-A148-A651-504BFF0EEA1C}" presName="composite" presStyleCnt="0"/>
      <dgm:spPr/>
    </dgm:pt>
    <dgm:pt modelId="{CDBF5B26-9FAB-8049-BD02-A6AADFAD2448}" type="pres">
      <dgm:prSet presAssocID="{2E9E18C2-A2D0-A148-A651-504BFF0EEA1C}" presName="rect1" presStyleLbl="bgImgPlace1" presStyleIdx="2" presStyleCnt="9"/>
      <dgm:spPr>
        <a:blipFill>
          <a:blip xmlns:r="http://schemas.openxmlformats.org/officeDocument/2006/relationships" r:embed="rId4" cstate="screen">
            <a:extLst>
              <a:ext uri="{BEBA8EAE-BF5A-486C-A8C5-ECC9F3942E4B}">
                <a14:imgProps xmlns:a14="http://schemas.microsoft.com/office/drawing/2010/main">
                  <a14:imgLayer r:embed="rId5">
                    <a14:imgEffect>
                      <a14:backgroundRemoval t="3815" b="100000" l="0" r="100000"/>
                    </a14:imgEffect>
                  </a14:imgLayer>
                </a14:imgProps>
              </a:ext>
              <a:ext uri="{28A0092B-C50C-407E-A947-70E740481C1C}">
                <a14:useLocalDpi xmlns:a14="http://schemas.microsoft.com/office/drawing/2010/main"/>
              </a:ext>
            </a:extLst>
          </a:blip>
          <a:srcRect/>
          <a:stretch>
            <a:fillRect/>
          </a:stretch>
        </a:blipFill>
      </dgm:spPr>
      <dgm:t>
        <a:bodyPr/>
        <a:lstStyle/>
        <a:p>
          <a:endParaRPr lang="en-US"/>
        </a:p>
      </dgm:t>
    </dgm:pt>
    <dgm:pt modelId="{A19559AB-3AD7-1A41-8D8C-E49E5E840A8F}" type="pres">
      <dgm:prSet presAssocID="{2E9E18C2-A2D0-A148-A651-504BFF0EEA1C}" presName="wedgeRectCallout1" presStyleLbl="node1" presStyleIdx="2" presStyleCnt="9">
        <dgm:presLayoutVars>
          <dgm:bulletEnabled val="1"/>
        </dgm:presLayoutVars>
      </dgm:prSet>
      <dgm:spPr/>
      <dgm:t>
        <a:bodyPr/>
        <a:lstStyle/>
        <a:p>
          <a:endParaRPr lang="en-US"/>
        </a:p>
      </dgm:t>
    </dgm:pt>
    <dgm:pt modelId="{D39D0F44-AA26-6F40-94C4-DCC3E14F8575}" type="pres">
      <dgm:prSet presAssocID="{8C722AFD-103F-9F4C-A224-EEAA3CCFA835}" presName="sibTrans" presStyleCnt="0"/>
      <dgm:spPr/>
    </dgm:pt>
    <dgm:pt modelId="{66F03F6B-B5CF-BA47-B6B8-2CD72F4F3DD6}" type="pres">
      <dgm:prSet presAssocID="{2CDE738F-D227-FB4D-A07B-2B3ECF9C8FD9}" presName="composite" presStyleCnt="0"/>
      <dgm:spPr/>
    </dgm:pt>
    <dgm:pt modelId="{03F57A52-1D3A-9946-A70B-0D3F991FEA7F}" type="pres">
      <dgm:prSet presAssocID="{2CDE738F-D227-FB4D-A07B-2B3ECF9C8FD9}" presName="rect1" presStyleLbl="bgImgPlace1" presStyleIdx="3" presStyleCnt="9"/>
      <dgm:spPr>
        <a:blipFill>
          <a:blip xmlns:r="http://schemas.openxmlformats.org/officeDocument/2006/relationships" r:embed="rId6" cstate="screen">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a:stretch>
            <a:fillRect/>
          </a:stretch>
        </a:blipFill>
      </dgm:spPr>
      <dgm:t>
        <a:bodyPr/>
        <a:lstStyle/>
        <a:p>
          <a:endParaRPr lang="en-US"/>
        </a:p>
      </dgm:t>
    </dgm:pt>
    <dgm:pt modelId="{96156026-0FB1-204C-8CC5-FF0D2DB22429}" type="pres">
      <dgm:prSet presAssocID="{2CDE738F-D227-FB4D-A07B-2B3ECF9C8FD9}" presName="wedgeRectCallout1" presStyleLbl="node1" presStyleIdx="3" presStyleCnt="9">
        <dgm:presLayoutVars>
          <dgm:bulletEnabled val="1"/>
        </dgm:presLayoutVars>
      </dgm:prSet>
      <dgm:spPr/>
      <dgm:t>
        <a:bodyPr/>
        <a:lstStyle/>
        <a:p>
          <a:endParaRPr lang="en-US"/>
        </a:p>
      </dgm:t>
    </dgm:pt>
    <dgm:pt modelId="{378BF787-282E-E049-BE6E-446103E50F46}" type="pres">
      <dgm:prSet presAssocID="{90A85CD7-6DE9-2248-B49E-A98A647EBA9D}" presName="sibTrans" presStyleCnt="0"/>
      <dgm:spPr/>
    </dgm:pt>
    <dgm:pt modelId="{8E1C894E-35BD-114F-9C35-5C06C263C36C}" type="pres">
      <dgm:prSet presAssocID="{8589D347-EB82-144F-BE0B-2C6B1DAAFEF7}" presName="composite" presStyleCnt="0"/>
      <dgm:spPr/>
    </dgm:pt>
    <dgm:pt modelId="{767A538E-3071-1D4F-B654-206F25F8E0B1}" type="pres">
      <dgm:prSet presAssocID="{8589D347-EB82-144F-BE0B-2C6B1DAAFEF7}" presName="rect1" presStyleLbl="bgImgPlace1" presStyleIdx="4" presStyleCnt="9"/>
      <dgm:spPr>
        <a:blipFill>
          <a:blip xmlns:r="http://schemas.openxmlformats.org/officeDocument/2006/relationships" r:embed="rId8" cstate="print">
            <a:extLst>
              <a:ext uri="{BEBA8EAE-BF5A-486C-A8C5-ECC9F3942E4B}">
                <a14:imgProps xmlns:a14="http://schemas.microsoft.com/office/drawing/2010/main">
                  <a14:imgLayer r:embed="rId9">
                    <a14:imgEffect>
                      <a14:backgroundRemoval t="0" b="100000" l="2667" r="100000">
                        <a14:backgroundMark x1="26833" y1="54208" x2="61667" y2="11386"/>
                        <a14:backgroundMark x1="31000" y1="89109" x2="81000" y2="76733"/>
                        <a14:backgroundMark x1="20000" y1="90099" x2="53333" y2="66584"/>
                      </a14:backgroundRemoval>
                    </a14:imgEffect>
                    <a14:imgEffect>
                      <a14:brightnessContrast contrast="40000"/>
                    </a14:imgEffect>
                  </a14:imgLayer>
                </a14:imgProps>
              </a:ext>
              <a:ext uri="{28A0092B-C50C-407E-A947-70E740481C1C}">
                <a14:useLocalDpi xmlns:a14="http://schemas.microsoft.com/office/drawing/2010/main"/>
              </a:ext>
            </a:extLst>
          </a:blip>
          <a:srcRect/>
          <a:stretch>
            <a:fillRect l="-9000" r="-9000"/>
          </a:stretch>
        </a:blipFill>
      </dgm:spPr>
      <dgm:t>
        <a:bodyPr/>
        <a:lstStyle/>
        <a:p>
          <a:endParaRPr lang="en-US"/>
        </a:p>
      </dgm:t>
    </dgm:pt>
    <dgm:pt modelId="{2C3AEE0B-486C-8A4F-957D-241F49F4165F}" type="pres">
      <dgm:prSet presAssocID="{8589D347-EB82-144F-BE0B-2C6B1DAAFEF7}" presName="wedgeRectCallout1" presStyleLbl="node1" presStyleIdx="4" presStyleCnt="9">
        <dgm:presLayoutVars>
          <dgm:bulletEnabled val="1"/>
        </dgm:presLayoutVars>
      </dgm:prSet>
      <dgm:spPr/>
      <dgm:t>
        <a:bodyPr/>
        <a:lstStyle/>
        <a:p>
          <a:endParaRPr lang="en-US"/>
        </a:p>
      </dgm:t>
    </dgm:pt>
    <dgm:pt modelId="{2347A42C-E7CF-9244-9EFE-107A77F1A39B}" type="pres">
      <dgm:prSet presAssocID="{5ECBC635-1CB6-D248-ABFE-D7FF0833E2AB}" presName="sibTrans" presStyleCnt="0"/>
      <dgm:spPr/>
    </dgm:pt>
    <dgm:pt modelId="{EBA58D66-5B46-7348-A401-5D411F78C98F}" type="pres">
      <dgm:prSet presAssocID="{88C505F4-6D2A-B640-9A23-3E3CDDE7686F}" presName="composite" presStyleCnt="0"/>
      <dgm:spPr/>
    </dgm:pt>
    <dgm:pt modelId="{4A5ECAC2-94FC-5F48-8B7B-DF4C3B7110D3}" type="pres">
      <dgm:prSet presAssocID="{88C505F4-6D2A-B640-9A23-3E3CDDE7686F}" presName="rect1" presStyleLbl="bgImgPlace1" presStyleIdx="5" presStyleCnt="9"/>
      <dgm:spPr>
        <a:blipFill>
          <a:blip xmlns:r="http://schemas.openxmlformats.org/officeDocument/2006/relationships"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rcRect/>
          <a:stretch>
            <a:fillRect/>
          </a:stretch>
        </a:blipFill>
      </dgm:spPr>
    </dgm:pt>
    <dgm:pt modelId="{482ADDA3-260F-594A-8BAA-609879F13B8D}" type="pres">
      <dgm:prSet presAssocID="{88C505F4-6D2A-B640-9A23-3E3CDDE7686F}" presName="wedgeRectCallout1" presStyleLbl="node1" presStyleIdx="5" presStyleCnt="9">
        <dgm:presLayoutVars>
          <dgm:bulletEnabled val="1"/>
        </dgm:presLayoutVars>
      </dgm:prSet>
      <dgm:spPr/>
      <dgm:t>
        <a:bodyPr/>
        <a:lstStyle/>
        <a:p>
          <a:endParaRPr lang="en-US"/>
        </a:p>
      </dgm:t>
    </dgm:pt>
    <dgm:pt modelId="{EBAEA7FB-E34C-494A-82C8-F132C0195214}" type="pres">
      <dgm:prSet presAssocID="{6A710C1D-BD40-E443-9038-399FFC3E4D59}" presName="sibTrans" presStyleCnt="0"/>
      <dgm:spPr/>
    </dgm:pt>
    <dgm:pt modelId="{F5B16582-0C99-1B4A-AC4C-447AB453D5C4}" type="pres">
      <dgm:prSet presAssocID="{9A2D8C3A-F923-CB43-A0EA-0B2D6D892DC9}" presName="composite" presStyleCnt="0"/>
      <dgm:spPr/>
    </dgm:pt>
    <dgm:pt modelId="{CC59EEFD-750F-7249-AF85-8043D7DF0E40}" type="pres">
      <dgm:prSet presAssocID="{9A2D8C3A-F923-CB43-A0EA-0B2D6D892DC9}" presName="rect1" presStyleLbl="bgImgPlace1" presStyleIdx="6" presStyleCnt="9"/>
      <dgm:spPr>
        <a:blipFill>
          <a:blip xmlns:r="http://schemas.openxmlformats.org/officeDocument/2006/relationships" r:embed="rId12" cstate="print">
            <a:extLst>
              <a:ext uri="{BEBA8EAE-BF5A-486C-A8C5-ECC9F3942E4B}">
                <a14:imgProps xmlns:a14="http://schemas.microsoft.com/office/drawing/2010/main">
                  <a14:imgLayer r:embed="rId13">
                    <a14:imgEffect>
                      <a14:backgroundRemoval t="0" b="100000" l="0" r="99000"/>
                    </a14:imgEffect>
                    <a14:imgEffect>
                      <a14:saturation sat="66000"/>
                    </a14:imgEffect>
                    <a14:imgEffect>
                      <a14:brightnessContrast contrast="20000"/>
                    </a14:imgEffect>
                  </a14:imgLayer>
                </a14:imgProps>
              </a:ext>
              <a:ext uri="{28A0092B-C50C-407E-A947-70E740481C1C}">
                <a14:useLocalDpi xmlns:a14="http://schemas.microsoft.com/office/drawing/2010/main"/>
              </a:ext>
            </a:extLst>
          </a:blip>
          <a:srcRect/>
          <a:stretch>
            <a:fillRect/>
          </a:stretch>
        </a:blipFill>
      </dgm:spPr>
    </dgm:pt>
    <dgm:pt modelId="{E961D0DF-9DC8-1A46-8631-E8B0ECA63E2E}" type="pres">
      <dgm:prSet presAssocID="{9A2D8C3A-F923-CB43-A0EA-0B2D6D892DC9}" presName="wedgeRectCallout1" presStyleLbl="node1" presStyleIdx="6" presStyleCnt="9">
        <dgm:presLayoutVars>
          <dgm:bulletEnabled val="1"/>
        </dgm:presLayoutVars>
      </dgm:prSet>
      <dgm:spPr/>
      <dgm:t>
        <a:bodyPr/>
        <a:lstStyle/>
        <a:p>
          <a:endParaRPr lang="en-US"/>
        </a:p>
      </dgm:t>
    </dgm:pt>
    <dgm:pt modelId="{FE7F8148-391A-2F40-9ACD-83F91296C4C8}" type="pres">
      <dgm:prSet presAssocID="{F2DFDDF3-F5F6-4F4A-A2D0-9DF1A3EBD406}" presName="sibTrans" presStyleCnt="0"/>
      <dgm:spPr/>
    </dgm:pt>
    <dgm:pt modelId="{23198963-8418-FC45-8A07-866107093609}" type="pres">
      <dgm:prSet presAssocID="{FE029AF1-13AC-0B41-9C52-6E87136208C4}" presName="composite" presStyleCnt="0"/>
      <dgm:spPr/>
    </dgm:pt>
    <dgm:pt modelId="{BCF6B207-6327-E54A-BECD-13BF31772037}" type="pres">
      <dgm:prSet presAssocID="{FE029AF1-13AC-0B41-9C52-6E87136208C4}" presName="rect1" presStyleLbl="bgImgPlace1" presStyleIdx="7" presStyleCnt="9"/>
      <dgm:spPr>
        <a:blipFill>
          <a:blip xmlns:r="http://schemas.openxmlformats.org/officeDocument/2006/relationships" r:embed="rId14" cstate="print">
            <a:extLst>
              <a:ext uri="{BEBA8EAE-BF5A-486C-A8C5-ECC9F3942E4B}">
                <a14:imgProps xmlns:a14="http://schemas.microsoft.com/office/drawing/2010/main">
                  <a14:imgLayer r:embed="rId15">
                    <a14:imgEffect>
                      <a14:backgroundRemoval t="9750" b="100000" l="9807" r="89667">
                        <a14:backgroundMark x1="44483" y1="66587" x2="46935" y2="42093"/>
                        <a14:backgroundMark x1="49387" y1="68252" x2="51839" y2="41023"/>
                        <a14:backgroundMark x1="57618" y1="65993" x2="56743" y2="41617"/>
                        <a14:backgroundMark x1="44483" y1="25446" x2="43608" y2="23187"/>
                        <a14:backgroundMark x1="62522" y1="29370" x2="55867" y2="27111"/>
                      </a14:backgroundRemoval>
                    </a14:imgEffect>
                  </a14:imgLayer>
                </a14:imgProps>
              </a:ext>
              <a:ext uri="{28A0092B-C50C-407E-A947-70E740481C1C}">
                <a14:useLocalDpi xmlns:a14="http://schemas.microsoft.com/office/drawing/2010/main"/>
              </a:ext>
            </a:extLst>
          </a:blip>
          <a:srcRect/>
          <a:stretch>
            <a:fillRect t="-42000" b="-42000"/>
          </a:stretch>
        </a:blipFill>
      </dgm:spPr>
      <dgm:t>
        <a:bodyPr/>
        <a:lstStyle/>
        <a:p>
          <a:endParaRPr lang="en-US"/>
        </a:p>
      </dgm:t>
    </dgm:pt>
    <dgm:pt modelId="{12D05FC5-F866-0E49-B955-C00004954AA7}" type="pres">
      <dgm:prSet presAssocID="{FE029AF1-13AC-0B41-9C52-6E87136208C4}" presName="wedgeRectCallout1" presStyleLbl="node1" presStyleIdx="7" presStyleCnt="9">
        <dgm:presLayoutVars>
          <dgm:bulletEnabled val="1"/>
        </dgm:presLayoutVars>
      </dgm:prSet>
      <dgm:spPr/>
      <dgm:t>
        <a:bodyPr/>
        <a:lstStyle/>
        <a:p>
          <a:endParaRPr lang="en-US"/>
        </a:p>
      </dgm:t>
    </dgm:pt>
    <dgm:pt modelId="{340FF140-6A7B-294B-985C-2C678D74E604}" type="pres">
      <dgm:prSet presAssocID="{7A59A4C8-C17F-2D46-9FA4-874647EFD85C}" presName="sibTrans" presStyleCnt="0"/>
      <dgm:spPr/>
    </dgm:pt>
    <dgm:pt modelId="{1FAF67FB-D72C-FF4E-AD57-20CE9DE8FFCC}" type="pres">
      <dgm:prSet presAssocID="{7361DF7C-9A88-2946-80E8-B9A11AFE34C6}" presName="composite" presStyleCnt="0"/>
      <dgm:spPr/>
    </dgm:pt>
    <dgm:pt modelId="{AE9DD4C2-39C9-2D49-B52F-49D00913BEEC}" type="pres">
      <dgm:prSet presAssocID="{7361DF7C-9A88-2946-80E8-B9A11AFE34C6}" presName="rect1" presStyleLbl="bgImgPlace1" presStyleIdx="8" presStyleCnt="9"/>
      <dgm:spPr>
        <a:blipFill>
          <a:blip xmlns:r="http://schemas.openxmlformats.org/officeDocument/2006/relationships" r:embed="rId16" cstate="screen">
            <a:extLst>
              <a:ext uri="{28A0092B-C50C-407E-A947-70E740481C1C}">
                <a14:useLocalDpi xmlns:a14="http://schemas.microsoft.com/office/drawing/2010/main"/>
              </a:ext>
            </a:extLst>
          </a:blip>
          <a:srcRect/>
          <a:stretch>
            <a:fillRect/>
          </a:stretch>
        </a:blipFill>
      </dgm:spPr>
      <dgm:t>
        <a:bodyPr/>
        <a:lstStyle/>
        <a:p>
          <a:endParaRPr lang="en-US"/>
        </a:p>
      </dgm:t>
    </dgm:pt>
    <dgm:pt modelId="{F3DC785C-B523-A549-98AC-5392864D2741}" type="pres">
      <dgm:prSet presAssocID="{7361DF7C-9A88-2946-80E8-B9A11AFE34C6}" presName="wedgeRectCallout1" presStyleLbl="node1" presStyleIdx="8" presStyleCnt="9">
        <dgm:presLayoutVars>
          <dgm:bulletEnabled val="1"/>
        </dgm:presLayoutVars>
      </dgm:prSet>
      <dgm:spPr/>
      <dgm:t>
        <a:bodyPr/>
        <a:lstStyle/>
        <a:p>
          <a:endParaRPr lang="en-US"/>
        </a:p>
      </dgm:t>
    </dgm:pt>
  </dgm:ptLst>
  <dgm:cxnLst>
    <dgm:cxn modelId="{8B6606FE-50D5-C74D-90CA-34F6394DE754}" type="presOf" srcId="{2CDE738F-D227-FB4D-A07B-2B3ECF9C8FD9}" destId="{96156026-0FB1-204C-8CC5-FF0D2DB22429}" srcOrd="0" destOrd="0" presId="urn:microsoft.com/office/officeart/2008/layout/BendingPictureCaptionList"/>
    <dgm:cxn modelId="{4E3D72C2-8123-9C47-9593-133E37ECEE2F}" type="presOf" srcId="{88C505F4-6D2A-B640-9A23-3E3CDDE7686F}" destId="{482ADDA3-260F-594A-8BAA-609879F13B8D}" srcOrd="0" destOrd="0" presId="urn:microsoft.com/office/officeart/2008/layout/BendingPictureCaptionList"/>
    <dgm:cxn modelId="{8A16C3AE-D1B8-A54F-871F-C04C3C71EDC2}" srcId="{9E12E58E-2355-F843-9BB0-F92EBE5A4E18}" destId="{9A2D8C3A-F923-CB43-A0EA-0B2D6D892DC9}" srcOrd="6" destOrd="0" parTransId="{603CCF19-9D4F-7F42-8E1E-5D80F2B527E7}" sibTransId="{F2DFDDF3-F5F6-4F4A-A2D0-9DF1A3EBD406}"/>
    <dgm:cxn modelId="{FD04C73D-B229-B942-BEFA-066131B4F288}" type="presOf" srcId="{9A2D8C3A-F923-CB43-A0EA-0B2D6D892DC9}" destId="{E961D0DF-9DC8-1A46-8631-E8B0ECA63E2E}" srcOrd="0" destOrd="0" presId="urn:microsoft.com/office/officeart/2008/layout/BendingPictureCaptionList"/>
    <dgm:cxn modelId="{5C633771-B83A-2E4D-B7F8-45B1C505D62B}" type="presOf" srcId="{2E9E18C2-A2D0-A148-A651-504BFF0EEA1C}" destId="{A19559AB-3AD7-1A41-8D8C-E49E5E840A8F}" srcOrd="0" destOrd="0" presId="urn:microsoft.com/office/officeart/2008/layout/BendingPictureCaptionList"/>
    <dgm:cxn modelId="{701DDD32-99F9-764B-BECB-9270D1601611}" srcId="{9E12E58E-2355-F843-9BB0-F92EBE5A4E18}" destId="{88C505F4-6D2A-B640-9A23-3E3CDDE7686F}" srcOrd="5" destOrd="0" parTransId="{226563A6-30C8-0D4A-B279-9834B4AAE079}" sibTransId="{6A710C1D-BD40-E443-9038-399FFC3E4D59}"/>
    <dgm:cxn modelId="{0D12EA9C-1E74-6547-9202-981E722B2BC3}" type="presOf" srcId="{9E12E58E-2355-F843-9BB0-F92EBE5A4E18}" destId="{D5C8A03A-AFAC-EF4B-A01B-CD01B163620B}" srcOrd="0" destOrd="0" presId="urn:microsoft.com/office/officeart/2008/layout/BendingPictureCaptionList"/>
    <dgm:cxn modelId="{C46FD379-3333-0D48-8EB2-A3278596117A}" srcId="{9E12E58E-2355-F843-9BB0-F92EBE5A4E18}" destId="{2CDE738F-D227-FB4D-A07B-2B3ECF9C8FD9}" srcOrd="3" destOrd="0" parTransId="{D750B580-291F-2A49-A10E-190FF25BC680}" sibTransId="{90A85CD7-6DE9-2248-B49E-A98A647EBA9D}"/>
    <dgm:cxn modelId="{1708312A-E02F-524F-905E-BFE88973C1CD}" srcId="{9E12E58E-2355-F843-9BB0-F92EBE5A4E18}" destId="{864F98C6-FC9E-804E-B928-F8C951D664A2}" srcOrd="1" destOrd="0" parTransId="{8189F41A-FD8C-2E4E-A218-A0D43957CDFB}" sibTransId="{6E6DA9D6-CB8E-7741-935F-F74BF036EA37}"/>
    <dgm:cxn modelId="{2332E04A-CBA3-9D41-A317-9C962F09FC3E}" srcId="{9E12E58E-2355-F843-9BB0-F92EBE5A4E18}" destId="{2E9E18C2-A2D0-A148-A651-504BFF0EEA1C}" srcOrd="2" destOrd="0" parTransId="{D095CDA7-8353-694B-A8BA-6B435A2152B6}" sibTransId="{8C722AFD-103F-9F4C-A224-EEAA3CCFA835}"/>
    <dgm:cxn modelId="{C29EB83B-15AA-5A46-913A-02B0D5E84A38}" type="presOf" srcId="{7361DF7C-9A88-2946-80E8-B9A11AFE34C6}" destId="{F3DC785C-B523-A549-98AC-5392864D2741}" srcOrd="0" destOrd="0" presId="urn:microsoft.com/office/officeart/2008/layout/BendingPictureCaptionList"/>
    <dgm:cxn modelId="{8715519D-DE84-1B4B-BBF4-77669224867E}" type="presOf" srcId="{FE029AF1-13AC-0B41-9C52-6E87136208C4}" destId="{12D05FC5-F866-0E49-B955-C00004954AA7}" srcOrd="0" destOrd="0" presId="urn:microsoft.com/office/officeart/2008/layout/BendingPictureCaptionList"/>
    <dgm:cxn modelId="{8A610E9B-C715-6E48-AFE7-F9E8C6F4D31E}" srcId="{9E12E58E-2355-F843-9BB0-F92EBE5A4E18}" destId="{8589D347-EB82-144F-BE0B-2C6B1DAAFEF7}" srcOrd="4" destOrd="0" parTransId="{AB3CA3BA-DCFF-2741-92F5-1B670C1D77DC}" sibTransId="{5ECBC635-1CB6-D248-ABFE-D7FF0833E2AB}"/>
    <dgm:cxn modelId="{6DE0000A-A828-4742-A77A-FAF58FDBFB9F}" srcId="{9E12E58E-2355-F843-9BB0-F92EBE5A4E18}" destId="{7361DF7C-9A88-2946-80E8-B9A11AFE34C6}" srcOrd="8" destOrd="0" parTransId="{9FC6855A-A66B-1243-A02E-0CC9F7905E76}" sibTransId="{4DC4BA2C-DF7E-0D41-BE60-0A656CAB2A57}"/>
    <dgm:cxn modelId="{318DC827-25C2-5C4E-9B2A-7495ACA384DB}" srcId="{9E12E58E-2355-F843-9BB0-F92EBE5A4E18}" destId="{8E76C777-E3AA-D84A-B29B-3A017645F998}" srcOrd="0" destOrd="0" parTransId="{96331EB5-BB45-3B4F-A89C-51D5797755D3}" sibTransId="{51A33DA9-7942-944E-84C0-18B07356958E}"/>
    <dgm:cxn modelId="{39EEE13D-1D6F-9443-A069-76D31C7E4691}" type="presOf" srcId="{864F98C6-FC9E-804E-B928-F8C951D664A2}" destId="{181F3628-E8F2-1048-82B6-142BE22F85C7}" srcOrd="0" destOrd="0" presId="urn:microsoft.com/office/officeart/2008/layout/BendingPictureCaptionList"/>
    <dgm:cxn modelId="{6DBF31D9-5CE1-D742-8569-DEF7B9C227B0}" type="presOf" srcId="{8589D347-EB82-144F-BE0B-2C6B1DAAFEF7}" destId="{2C3AEE0B-486C-8A4F-957D-241F49F4165F}" srcOrd="0" destOrd="0" presId="urn:microsoft.com/office/officeart/2008/layout/BendingPictureCaptionList"/>
    <dgm:cxn modelId="{1A231401-8440-5C48-AABE-A2A1BBE2573F}" type="presOf" srcId="{8E76C777-E3AA-D84A-B29B-3A017645F998}" destId="{2B3721FB-26C7-9A4B-9B42-75FC6054AFF6}" srcOrd="0" destOrd="0" presId="urn:microsoft.com/office/officeart/2008/layout/BendingPictureCaptionList"/>
    <dgm:cxn modelId="{A303CD21-267E-2A4D-8E93-6404D29AD600}" srcId="{9E12E58E-2355-F843-9BB0-F92EBE5A4E18}" destId="{FE029AF1-13AC-0B41-9C52-6E87136208C4}" srcOrd="7" destOrd="0" parTransId="{AD67F422-C722-654F-B0E9-7D3AAD41A2C5}" sibTransId="{7A59A4C8-C17F-2D46-9FA4-874647EFD85C}"/>
    <dgm:cxn modelId="{5470FED4-71D3-6C41-92CC-538BE0D54C68}" type="presParOf" srcId="{D5C8A03A-AFAC-EF4B-A01B-CD01B163620B}" destId="{357FC101-D4F6-ED47-8C43-CB145BF9FB06}" srcOrd="0" destOrd="0" presId="urn:microsoft.com/office/officeart/2008/layout/BendingPictureCaptionList"/>
    <dgm:cxn modelId="{0606B36F-3EDE-674C-84AE-E7E005C6D67E}" type="presParOf" srcId="{357FC101-D4F6-ED47-8C43-CB145BF9FB06}" destId="{A57D9F63-A35C-E249-90E5-0DED5095D939}" srcOrd="0" destOrd="0" presId="urn:microsoft.com/office/officeart/2008/layout/BendingPictureCaptionList"/>
    <dgm:cxn modelId="{B10D4CF0-D036-F344-A768-8169C90B519C}" type="presParOf" srcId="{357FC101-D4F6-ED47-8C43-CB145BF9FB06}" destId="{2B3721FB-26C7-9A4B-9B42-75FC6054AFF6}" srcOrd="1" destOrd="0" presId="urn:microsoft.com/office/officeart/2008/layout/BendingPictureCaptionList"/>
    <dgm:cxn modelId="{EBF5E018-6928-7849-A3CE-6C21DEECA7B4}" type="presParOf" srcId="{D5C8A03A-AFAC-EF4B-A01B-CD01B163620B}" destId="{2E47F258-B899-6048-9C8F-2AA32389A01C}" srcOrd="1" destOrd="0" presId="urn:microsoft.com/office/officeart/2008/layout/BendingPictureCaptionList"/>
    <dgm:cxn modelId="{CB735B2B-9C73-D842-A248-F2AF79FBBD16}" type="presParOf" srcId="{D5C8A03A-AFAC-EF4B-A01B-CD01B163620B}" destId="{BD279683-7476-F348-A80C-3802C0212554}" srcOrd="2" destOrd="0" presId="urn:microsoft.com/office/officeart/2008/layout/BendingPictureCaptionList"/>
    <dgm:cxn modelId="{BB2A9B21-DE8D-4A49-A31C-9F5A40FA6CA3}" type="presParOf" srcId="{BD279683-7476-F348-A80C-3802C0212554}" destId="{32400EE7-D420-7D4A-BC0C-B8DB3C1ABAEA}" srcOrd="0" destOrd="0" presId="urn:microsoft.com/office/officeart/2008/layout/BendingPictureCaptionList"/>
    <dgm:cxn modelId="{A83DD68C-95D6-1747-9597-203538FE7D1C}" type="presParOf" srcId="{BD279683-7476-F348-A80C-3802C0212554}" destId="{181F3628-E8F2-1048-82B6-142BE22F85C7}" srcOrd="1" destOrd="0" presId="urn:microsoft.com/office/officeart/2008/layout/BendingPictureCaptionList"/>
    <dgm:cxn modelId="{517E53BD-2B4E-9840-868E-05A9B84CA896}" type="presParOf" srcId="{D5C8A03A-AFAC-EF4B-A01B-CD01B163620B}" destId="{B5612A95-20D7-A443-A98D-EB9664465BDF}" srcOrd="3" destOrd="0" presId="urn:microsoft.com/office/officeart/2008/layout/BendingPictureCaptionList"/>
    <dgm:cxn modelId="{DC66C10D-FE62-F248-B602-DC74A0E17D0B}" type="presParOf" srcId="{D5C8A03A-AFAC-EF4B-A01B-CD01B163620B}" destId="{96EB497A-F9C3-3649-8FFC-1F0FDFCA2BCB}" srcOrd="4" destOrd="0" presId="urn:microsoft.com/office/officeart/2008/layout/BendingPictureCaptionList"/>
    <dgm:cxn modelId="{6EE275B2-8F30-2A4B-A549-304FBE6BEE71}" type="presParOf" srcId="{96EB497A-F9C3-3649-8FFC-1F0FDFCA2BCB}" destId="{CDBF5B26-9FAB-8049-BD02-A6AADFAD2448}" srcOrd="0" destOrd="0" presId="urn:microsoft.com/office/officeart/2008/layout/BendingPictureCaptionList"/>
    <dgm:cxn modelId="{F7034518-FE2E-124B-8D30-F95A966074CB}" type="presParOf" srcId="{96EB497A-F9C3-3649-8FFC-1F0FDFCA2BCB}" destId="{A19559AB-3AD7-1A41-8D8C-E49E5E840A8F}" srcOrd="1" destOrd="0" presId="urn:microsoft.com/office/officeart/2008/layout/BendingPictureCaptionList"/>
    <dgm:cxn modelId="{B0FDD63B-1AEE-FB40-B10A-1366041731BF}" type="presParOf" srcId="{D5C8A03A-AFAC-EF4B-A01B-CD01B163620B}" destId="{D39D0F44-AA26-6F40-94C4-DCC3E14F8575}" srcOrd="5" destOrd="0" presId="urn:microsoft.com/office/officeart/2008/layout/BendingPictureCaptionList"/>
    <dgm:cxn modelId="{59FCB995-E284-A440-8FAA-163F5FD0C1B6}" type="presParOf" srcId="{D5C8A03A-AFAC-EF4B-A01B-CD01B163620B}" destId="{66F03F6B-B5CF-BA47-B6B8-2CD72F4F3DD6}" srcOrd="6" destOrd="0" presId="urn:microsoft.com/office/officeart/2008/layout/BendingPictureCaptionList"/>
    <dgm:cxn modelId="{D6A54106-B381-CC42-BEF4-8A2C3466E652}" type="presParOf" srcId="{66F03F6B-B5CF-BA47-B6B8-2CD72F4F3DD6}" destId="{03F57A52-1D3A-9946-A70B-0D3F991FEA7F}" srcOrd="0" destOrd="0" presId="urn:microsoft.com/office/officeart/2008/layout/BendingPictureCaptionList"/>
    <dgm:cxn modelId="{6D89CF6B-612E-7D44-B42E-03B66F71BE61}" type="presParOf" srcId="{66F03F6B-B5CF-BA47-B6B8-2CD72F4F3DD6}" destId="{96156026-0FB1-204C-8CC5-FF0D2DB22429}" srcOrd="1" destOrd="0" presId="urn:microsoft.com/office/officeart/2008/layout/BendingPictureCaptionList"/>
    <dgm:cxn modelId="{E53DD55C-F347-EE4C-99FD-B4418113761A}" type="presParOf" srcId="{D5C8A03A-AFAC-EF4B-A01B-CD01B163620B}" destId="{378BF787-282E-E049-BE6E-446103E50F46}" srcOrd="7" destOrd="0" presId="urn:microsoft.com/office/officeart/2008/layout/BendingPictureCaptionList"/>
    <dgm:cxn modelId="{342938A2-2502-C148-AE94-86C250E13AE2}" type="presParOf" srcId="{D5C8A03A-AFAC-EF4B-A01B-CD01B163620B}" destId="{8E1C894E-35BD-114F-9C35-5C06C263C36C}" srcOrd="8" destOrd="0" presId="urn:microsoft.com/office/officeart/2008/layout/BendingPictureCaptionList"/>
    <dgm:cxn modelId="{1ED07597-6F28-0C41-B1AC-6E73F2DFAE3A}" type="presParOf" srcId="{8E1C894E-35BD-114F-9C35-5C06C263C36C}" destId="{767A538E-3071-1D4F-B654-206F25F8E0B1}" srcOrd="0" destOrd="0" presId="urn:microsoft.com/office/officeart/2008/layout/BendingPictureCaptionList"/>
    <dgm:cxn modelId="{2D25DC9F-77DB-6142-A41B-3839B5D24DF9}" type="presParOf" srcId="{8E1C894E-35BD-114F-9C35-5C06C263C36C}" destId="{2C3AEE0B-486C-8A4F-957D-241F49F4165F}" srcOrd="1" destOrd="0" presId="urn:microsoft.com/office/officeart/2008/layout/BendingPictureCaptionList"/>
    <dgm:cxn modelId="{5DB7316D-D196-B442-B2ED-B543366D7592}" type="presParOf" srcId="{D5C8A03A-AFAC-EF4B-A01B-CD01B163620B}" destId="{2347A42C-E7CF-9244-9EFE-107A77F1A39B}" srcOrd="9" destOrd="0" presId="urn:microsoft.com/office/officeart/2008/layout/BendingPictureCaptionList"/>
    <dgm:cxn modelId="{E2E45A36-DB16-A540-8D1A-FF0FA783F142}" type="presParOf" srcId="{D5C8A03A-AFAC-EF4B-A01B-CD01B163620B}" destId="{EBA58D66-5B46-7348-A401-5D411F78C98F}" srcOrd="10" destOrd="0" presId="urn:microsoft.com/office/officeart/2008/layout/BendingPictureCaptionList"/>
    <dgm:cxn modelId="{CA516344-83E3-EF48-AE73-3DD68DF7615C}" type="presParOf" srcId="{EBA58D66-5B46-7348-A401-5D411F78C98F}" destId="{4A5ECAC2-94FC-5F48-8B7B-DF4C3B7110D3}" srcOrd="0" destOrd="0" presId="urn:microsoft.com/office/officeart/2008/layout/BendingPictureCaptionList"/>
    <dgm:cxn modelId="{EAFBE97D-803B-1E49-8E46-CF2BEF11556C}" type="presParOf" srcId="{EBA58D66-5B46-7348-A401-5D411F78C98F}" destId="{482ADDA3-260F-594A-8BAA-609879F13B8D}" srcOrd="1" destOrd="0" presId="urn:microsoft.com/office/officeart/2008/layout/BendingPictureCaptionList"/>
    <dgm:cxn modelId="{2C122FD8-105B-AD4E-B5C4-F97C9233A3C0}" type="presParOf" srcId="{D5C8A03A-AFAC-EF4B-A01B-CD01B163620B}" destId="{EBAEA7FB-E34C-494A-82C8-F132C0195214}" srcOrd="11" destOrd="0" presId="urn:microsoft.com/office/officeart/2008/layout/BendingPictureCaptionList"/>
    <dgm:cxn modelId="{8BF357FF-F476-7645-8A16-FDDFF6B3BCB0}" type="presParOf" srcId="{D5C8A03A-AFAC-EF4B-A01B-CD01B163620B}" destId="{F5B16582-0C99-1B4A-AC4C-447AB453D5C4}" srcOrd="12" destOrd="0" presId="urn:microsoft.com/office/officeart/2008/layout/BendingPictureCaptionList"/>
    <dgm:cxn modelId="{56DA7058-A3E7-B547-8779-11C65E76674A}" type="presParOf" srcId="{F5B16582-0C99-1B4A-AC4C-447AB453D5C4}" destId="{CC59EEFD-750F-7249-AF85-8043D7DF0E40}" srcOrd="0" destOrd="0" presId="urn:microsoft.com/office/officeart/2008/layout/BendingPictureCaptionList"/>
    <dgm:cxn modelId="{2C1E9CA5-DED0-F443-932F-8EE203FF96DF}" type="presParOf" srcId="{F5B16582-0C99-1B4A-AC4C-447AB453D5C4}" destId="{E961D0DF-9DC8-1A46-8631-E8B0ECA63E2E}" srcOrd="1" destOrd="0" presId="urn:microsoft.com/office/officeart/2008/layout/BendingPictureCaptionList"/>
    <dgm:cxn modelId="{FF28C954-BD4D-4740-A28D-DFF54B31615A}" type="presParOf" srcId="{D5C8A03A-AFAC-EF4B-A01B-CD01B163620B}" destId="{FE7F8148-391A-2F40-9ACD-83F91296C4C8}" srcOrd="13" destOrd="0" presId="urn:microsoft.com/office/officeart/2008/layout/BendingPictureCaptionList"/>
    <dgm:cxn modelId="{D5D38514-5B1A-F84A-A717-B3B3EA7DC613}" type="presParOf" srcId="{D5C8A03A-AFAC-EF4B-A01B-CD01B163620B}" destId="{23198963-8418-FC45-8A07-866107093609}" srcOrd="14" destOrd="0" presId="urn:microsoft.com/office/officeart/2008/layout/BendingPictureCaptionList"/>
    <dgm:cxn modelId="{932C9E3F-E062-124E-B28F-E9A6B514BA18}" type="presParOf" srcId="{23198963-8418-FC45-8A07-866107093609}" destId="{BCF6B207-6327-E54A-BECD-13BF31772037}" srcOrd="0" destOrd="0" presId="urn:microsoft.com/office/officeart/2008/layout/BendingPictureCaptionList"/>
    <dgm:cxn modelId="{2F3C4FDE-0270-9F41-BB76-A60A8E1E2DC7}" type="presParOf" srcId="{23198963-8418-FC45-8A07-866107093609}" destId="{12D05FC5-F866-0E49-B955-C00004954AA7}" srcOrd="1" destOrd="0" presId="urn:microsoft.com/office/officeart/2008/layout/BendingPictureCaptionList"/>
    <dgm:cxn modelId="{097C6A12-404B-4647-925E-E3A3719F6FF5}" type="presParOf" srcId="{D5C8A03A-AFAC-EF4B-A01B-CD01B163620B}" destId="{340FF140-6A7B-294B-985C-2C678D74E604}" srcOrd="15" destOrd="0" presId="urn:microsoft.com/office/officeart/2008/layout/BendingPictureCaptionList"/>
    <dgm:cxn modelId="{29743AEA-073F-6442-B3CA-B0B5D3A7AEA1}" type="presParOf" srcId="{D5C8A03A-AFAC-EF4B-A01B-CD01B163620B}" destId="{1FAF67FB-D72C-FF4E-AD57-20CE9DE8FFCC}" srcOrd="16" destOrd="0" presId="urn:microsoft.com/office/officeart/2008/layout/BendingPictureCaptionList"/>
    <dgm:cxn modelId="{CA484793-400E-CB45-ADC7-DC12A10C00B8}" type="presParOf" srcId="{1FAF67FB-D72C-FF4E-AD57-20CE9DE8FFCC}" destId="{AE9DD4C2-39C9-2D49-B52F-49D00913BEEC}" srcOrd="0" destOrd="0" presId="urn:microsoft.com/office/officeart/2008/layout/BendingPictureCaptionList"/>
    <dgm:cxn modelId="{A2360EAC-EF37-404B-BE38-07D174637BB2}" type="presParOf" srcId="{1FAF67FB-D72C-FF4E-AD57-20CE9DE8FFCC}" destId="{F3DC785C-B523-A549-98AC-5392864D2741}"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0C2485-466D-0B4C-A827-EF6E2B7F96B1}">
      <dsp:nvSpPr>
        <dsp:cNvPr id="0" name=""/>
        <dsp:cNvSpPr/>
      </dsp:nvSpPr>
      <dsp:spPr>
        <a:xfrm>
          <a:off x="248295" y="1469137"/>
          <a:ext cx="936344" cy="936344"/>
        </a:xfrm>
        <a:prstGeom prst="cloud">
          <a:avLst/>
        </a:prstGeom>
        <a:solidFill>
          <a:schemeClr val="accent2">
            <a:alpha val="50000"/>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1DA6EDF-F3B4-6E46-9117-4066787B99A5}">
      <dsp:nvSpPr>
        <dsp:cNvPr id="0" name=""/>
        <dsp:cNvSpPr/>
      </dsp:nvSpPr>
      <dsp:spPr>
        <a:xfrm>
          <a:off x="716467" y="1469137"/>
          <a:ext cx="4995741" cy="936344"/>
        </a:xfrm>
        <a:prstGeom prst="rect">
          <a:avLst/>
        </a:prstGeom>
        <a:noFill/>
        <a:ln>
          <a:noFill/>
        </a:ln>
        <a:effectLst/>
        <a:scene3d>
          <a:camera prst="isometricOffAxis1Right"/>
          <a:lightRig rig="threePt" dir="t"/>
        </a:scene3d>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lvl="0" algn="l" defTabSz="1244600" rtl="0">
            <a:lnSpc>
              <a:spcPct val="70000"/>
            </a:lnSpc>
            <a:spcBef>
              <a:spcPct val="0"/>
            </a:spcBef>
            <a:spcAft>
              <a:spcPts val="0"/>
            </a:spcAft>
          </a:pPr>
          <a:r>
            <a:rPr lang="en-US" sz="2800" b="1" kern="1200" spc="-150" dirty="0" smtClean="0">
              <a:ln>
                <a:noFill/>
              </a:ln>
              <a:solidFill>
                <a:schemeClr val="accent5"/>
              </a:solidFill>
              <a:effectLst/>
              <a:latin typeface="+mj-lt"/>
            </a:rPr>
            <a:t>Know what foods they are allowed to eat!</a:t>
          </a:r>
          <a:endParaRPr lang="en-US" sz="2800" b="1" kern="1200" spc="-150" dirty="0">
            <a:ln>
              <a:noFill/>
            </a:ln>
            <a:solidFill>
              <a:schemeClr val="accent5"/>
            </a:solidFill>
            <a:effectLst/>
            <a:latin typeface="+mj-lt"/>
          </a:endParaRPr>
        </a:p>
      </dsp:txBody>
      <dsp:txXfrm>
        <a:off x="716467" y="1469137"/>
        <a:ext cx="4995741" cy="936344"/>
      </dsp:txXfrm>
    </dsp:sp>
    <dsp:sp modelId="{D7813404-7799-4E1C-AABA-75F77FA988F8}">
      <dsp:nvSpPr>
        <dsp:cNvPr id="0" name=""/>
        <dsp:cNvSpPr/>
      </dsp:nvSpPr>
      <dsp:spPr>
        <a:xfrm>
          <a:off x="248295" y="2405482"/>
          <a:ext cx="936344" cy="936344"/>
        </a:xfrm>
        <a:prstGeom prst="cloud">
          <a:avLst/>
        </a:prstGeom>
        <a:solidFill>
          <a:schemeClr val="accent2">
            <a:alpha val="50000"/>
            <a:hueOff val="2629593"/>
            <a:satOff val="-15474"/>
            <a:lumOff val="589"/>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4282185-A66E-4694-AC60-647912231285}">
      <dsp:nvSpPr>
        <dsp:cNvPr id="0" name=""/>
        <dsp:cNvSpPr/>
      </dsp:nvSpPr>
      <dsp:spPr>
        <a:xfrm>
          <a:off x="716467" y="2405482"/>
          <a:ext cx="4995741" cy="936344"/>
        </a:xfrm>
        <a:prstGeom prst="rect">
          <a:avLst/>
        </a:prstGeom>
        <a:noFill/>
        <a:ln>
          <a:noFill/>
        </a:ln>
        <a:effectLst/>
        <a:scene3d>
          <a:camera prst="isometricOffAxis1Right"/>
          <a:lightRig rig="threePt" dir="t"/>
        </a:scene3d>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lvl="0" algn="l" defTabSz="1244600" rtl="0">
            <a:lnSpc>
              <a:spcPct val="70000"/>
            </a:lnSpc>
            <a:spcBef>
              <a:spcPct val="0"/>
            </a:spcBef>
            <a:spcAft>
              <a:spcPts val="0"/>
            </a:spcAft>
          </a:pPr>
          <a:r>
            <a:rPr lang="en-US" sz="2800" b="0" kern="1200" spc="-150" dirty="0" smtClean="0">
              <a:ln>
                <a:noFill/>
              </a:ln>
              <a:solidFill>
                <a:schemeClr val="accent3"/>
              </a:solidFill>
              <a:effectLst/>
              <a:latin typeface="+mj-lt"/>
            </a:rPr>
            <a:t>Dietary Restrictions &amp; Allergies</a:t>
          </a:r>
        </a:p>
      </dsp:txBody>
      <dsp:txXfrm>
        <a:off x="716467" y="2405482"/>
        <a:ext cx="4995741" cy="936344"/>
      </dsp:txXfrm>
    </dsp:sp>
    <dsp:sp modelId="{95147932-6105-439F-A91F-F0A664F89DA4}">
      <dsp:nvSpPr>
        <dsp:cNvPr id="0" name=""/>
        <dsp:cNvSpPr/>
      </dsp:nvSpPr>
      <dsp:spPr>
        <a:xfrm>
          <a:off x="248295" y="3341827"/>
          <a:ext cx="936344" cy="936344"/>
        </a:xfrm>
        <a:prstGeom prst="cloud">
          <a:avLst/>
        </a:prstGeom>
        <a:solidFill>
          <a:schemeClr val="accent2">
            <a:alpha val="50000"/>
            <a:hueOff val="5259187"/>
            <a:satOff val="-30948"/>
            <a:lumOff val="1178"/>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E4C57F1-2E58-44CA-BF28-DD9921DF5967}">
      <dsp:nvSpPr>
        <dsp:cNvPr id="0" name=""/>
        <dsp:cNvSpPr/>
      </dsp:nvSpPr>
      <dsp:spPr>
        <a:xfrm>
          <a:off x="716467" y="3341827"/>
          <a:ext cx="4995741" cy="936344"/>
        </a:xfrm>
        <a:prstGeom prst="rect">
          <a:avLst/>
        </a:prstGeom>
        <a:noFill/>
        <a:ln>
          <a:noFill/>
        </a:ln>
        <a:effectLst/>
        <a:scene3d>
          <a:camera prst="isometricOffAxis1Right"/>
          <a:lightRig rig="threePt" dir="t"/>
        </a:scene3d>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lvl="0" algn="l" defTabSz="1244600" rtl="0">
            <a:lnSpc>
              <a:spcPct val="70000"/>
            </a:lnSpc>
            <a:spcBef>
              <a:spcPct val="0"/>
            </a:spcBef>
            <a:spcAft>
              <a:spcPts val="0"/>
            </a:spcAft>
          </a:pPr>
          <a:r>
            <a:rPr lang="en-US" sz="2800" b="1" kern="1200" spc="-150" dirty="0" smtClean="0">
              <a:ln>
                <a:noFill/>
              </a:ln>
              <a:solidFill>
                <a:schemeClr val="accent5"/>
              </a:solidFill>
              <a:effectLst/>
              <a:latin typeface="+mj-lt"/>
            </a:rPr>
            <a:t>Keep all sharp objects </a:t>
          </a:r>
          <a:br>
            <a:rPr lang="en-US" sz="2800" b="1" kern="1200" spc="-150" dirty="0" smtClean="0">
              <a:ln>
                <a:noFill/>
              </a:ln>
              <a:solidFill>
                <a:schemeClr val="accent5"/>
              </a:solidFill>
              <a:effectLst/>
              <a:latin typeface="+mj-lt"/>
            </a:rPr>
          </a:br>
          <a:r>
            <a:rPr lang="en-US" sz="2800" b="1" kern="1200" spc="-150" dirty="0" smtClean="0">
              <a:ln>
                <a:noFill/>
              </a:ln>
              <a:solidFill>
                <a:schemeClr val="accent5"/>
              </a:solidFill>
              <a:effectLst/>
              <a:latin typeface="+mj-lt"/>
            </a:rPr>
            <a:t>out of reach.</a:t>
          </a:r>
          <a:endParaRPr lang="en-US" sz="2800" b="1" kern="1200" spc="-150" dirty="0">
            <a:ln>
              <a:noFill/>
            </a:ln>
            <a:solidFill>
              <a:schemeClr val="accent5"/>
            </a:solidFill>
            <a:effectLst/>
            <a:latin typeface="+mj-lt"/>
          </a:endParaRPr>
        </a:p>
      </dsp:txBody>
      <dsp:txXfrm>
        <a:off x="716467" y="3341827"/>
        <a:ext cx="4995741" cy="936344"/>
      </dsp:txXfrm>
    </dsp:sp>
    <dsp:sp modelId="{12EFC02A-BC75-47C2-A5DF-4A18894967BC}">
      <dsp:nvSpPr>
        <dsp:cNvPr id="0" name=""/>
        <dsp:cNvSpPr/>
      </dsp:nvSpPr>
      <dsp:spPr>
        <a:xfrm>
          <a:off x="248295" y="4278171"/>
          <a:ext cx="936344" cy="936344"/>
        </a:xfrm>
        <a:prstGeom prst="cloud">
          <a:avLst/>
        </a:prstGeom>
        <a:solidFill>
          <a:schemeClr val="accent2">
            <a:alpha val="50000"/>
            <a:hueOff val="7888781"/>
            <a:satOff val="-46421"/>
            <a:lumOff val="1766"/>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71F80F8-B7B8-4978-8C41-3326278EF9A4}">
      <dsp:nvSpPr>
        <dsp:cNvPr id="0" name=""/>
        <dsp:cNvSpPr/>
      </dsp:nvSpPr>
      <dsp:spPr>
        <a:xfrm>
          <a:off x="716467" y="4278171"/>
          <a:ext cx="4995741" cy="936344"/>
        </a:xfrm>
        <a:prstGeom prst="rect">
          <a:avLst/>
        </a:prstGeom>
        <a:noFill/>
        <a:ln>
          <a:noFill/>
        </a:ln>
        <a:effectLst/>
        <a:scene3d>
          <a:camera prst="isometricOffAxis1Right"/>
          <a:lightRig rig="threePt" dir="t"/>
        </a:scene3d>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lvl="0" algn="l" defTabSz="1244600" rtl="0">
            <a:lnSpc>
              <a:spcPct val="70000"/>
            </a:lnSpc>
            <a:spcBef>
              <a:spcPct val="0"/>
            </a:spcBef>
            <a:spcAft>
              <a:spcPts val="0"/>
            </a:spcAft>
          </a:pPr>
          <a:r>
            <a:rPr lang="en-US" sz="2800" b="1" kern="1200" spc="-150" dirty="0" smtClean="0">
              <a:ln>
                <a:noFill/>
              </a:ln>
              <a:solidFill>
                <a:schemeClr val="accent3"/>
              </a:solidFill>
              <a:effectLst/>
              <a:latin typeface="+mj-lt"/>
            </a:rPr>
            <a:t>If using the oven or stove, make sure they do not touch it.</a:t>
          </a:r>
        </a:p>
      </dsp:txBody>
      <dsp:txXfrm>
        <a:off x="716467" y="4278171"/>
        <a:ext cx="4995741" cy="936344"/>
      </dsp:txXfrm>
    </dsp:sp>
    <dsp:sp modelId="{2809D586-048F-4E25-A431-54BE88A2F611}">
      <dsp:nvSpPr>
        <dsp:cNvPr id="0" name=""/>
        <dsp:cNvSpPr/>
      </dsp:nvSpPr>
      <dsp:spPr>
        <a:xfrm>
          <a:off x="248295" y="5214516"/>
          <a:ext cx="936344" cy="936344"/>
        </a:xfrm>
        <a:prstGeom prst="cloud">
          <a:avLst/>
        </a:prstGeom>
        <a:solidFill>
          <a:schemeClr val="accent2">
            <a:alpha val="50000"/>
            <a:hueOff val="10518374"/>
            <a:satOff val="-61895"/>
            <a:lumOff val="2355"/>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F6011E1-B275-44C3-ACA4-A2118DEC4779}">
      <dsp:nvSpPr>
        <dsp:cNvPr id="0" name=""/>
        <dsp:cNvSpPr/>
      </dsp:nvSpPr>
      <dsp:spPr>
        <a:xfrm>
          <a:off x="716467" y="5214516"/>
          <a:ext cx="4995741" cy="936344"/>
        </a:xfrm>
        <a:prstGeom prst="rect">
          <a:avLst/>
        </a:prstGeom>
        <a:noFill/>
        <a:ln>
          <a:noFill/>
        </a:ln>
        <a:effectLst/>
        <a:scene3d>
          <a:camera prst="isometricOffAxis1Right"/>
          <a:lightRig rig="threePt" dir="t"/>
        </a:scene3d>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lvl="0" algn="l" defTabSz="1244600" rtl="0">
            <a:lnSpc>
              <a:spcPct val="70000"/>
            </a:lnSpc>
            <a:spcBef>
              <a:spcPct val="0"/>
            </a:spcBef>
            <a:spcAft>
              <a:spcPts val="0"/>
            </a:spcAft>
          </a:pPr>
          <a:r>
            <a:rPr lang="en-US" sz="2800" b="1" kern="1200" spc="-150" dirty="0" smtClean="0">
              <a:ln>
                <a:noFill/>
              </a:ln>
              <a:solidFill>
                <a:schemeClr val="accent5"/>
              </a:solidFill>
              <a:effectLst/>
              <a:latin typeface="+mj-lt"/>
            </a:rPr>
            <a:t>Keep all perishable food</a:t>
          </a:r>
          <a:br>
            <a:rPr lang="en-US" sz="2800" b="1" kern="1200" spc="-150" dirty="0" smtClean="0">
              <a:ln>
                <a:noFill/>
              </a:ln>
              <a:solidFill>
                <a:schemeClr val="accent5"/>
              </a:solidFill>
              <a:effectLst/>
              <a:latin typeface="+mj-lt"/>
            </a:rPr>
          </a:br>
          <a:r>
            <a:rPr lang="en-US" sz="2800" b="1" kern="1200" spc="-150" dirty="0" smtClean="0">
              <a:ln>
                <a:noFill/>
              </a:ln>
              <a:solidFill>
                <a:schemeClr val="accent5"/>
              </a:solidFill>
              <a:effectLst/>
              <a:latin typeface="+mj-lt"/>
            </a:rPr>
            <a:t>properly refrigerated.</a:t>
          </a:r>
          <a:endParaRPr lang="en-US" sz="2800" b="1" kern="1200" spc="-150" dirty="0">
            <a:ln>
              <a:noFill/>
            </a:ln>
            <a:solidFill>
              <a:schemeClr val="accent5"/>
            </a:solidFill>
            <a:effectLst/>
            <a:latin typeface="+mj-lt"/>
          </a:endParaRPr>
        </a:p>
      </dsp:txBody>
      <dsp:txXfrm>
        <a:off x="716467" y="5214516"/>
        <a:ext cx="4995741" cy="9363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7D9F63-A35C-E249-90E5-0DED5095D939}">
      <dsp:nvSpPr>
        <dsp:cNvPr id="0" name=""/>
        <dsp:cNvSpPr/>
      </dsp:nvSpPr>
      <dsp:spPr>
        <a:xfrm>
          <a:off x="593109" y="1905"/>
          <a:ext cx="1903809" cy="1523047"/>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outerShdw blurRad="39999" dist="23000" algn="bl" rotWithShape="0">
            <a:srgbClr val="000000">
              <a:alpha val="40000"/>
            </a:srgbClr>
          </a:outerShdw>
        </a:effectLst>
      </dsp:spPr>
      <dsp:style>
        <a:lnRef idx="0">
          <a:scrgbClr r="0" g="0" b="0"/>
        </a:lnRef>
        <a:fillRef idx="1">
          <a:scrgbClr r="0" g="0" b="0"/>
        </a:fillRef>
        <a:effectRef idx="2">
          <a:scrgbClr r="0" g="0" b="0"/>
        </a:effectRef>
        <a:fontRef idx="minor"/>
      </dsp:style>
    </dsp:sp>
    <dsp:sp modelId="{2B3721FB-26C7-9A4B-9B42-75FC6054AFF6}">
      <dsp:nvSpPr>
        <dsp:cNvPr id="0" name=""/>
        <dsp:cNvSpPr/>
      </dsp:nvSpPr>
      <dsp:spPr>
        <a:xfrm>
          <a:off x="764452" y="1372647"/>
          <a:ext cx="1694390" cy="533066"/>
        </a:xfrm>
        <a:prstGeom prst="wedgeRectCallout">
          <a:avLst>
            <a:gd name="adj1" fmla="val 20250"/>
            <a:gd name="adj2" fmla="val -60700"/>
          </a:avLst>
        </a:prstGeom>
        <a:solidFill>
          <a:schemeClr val="accent1">
            <a:hueOff val="0"/>
            <a:satOff val="0"/>
            <a:lumOff val="0"/>
            <a:alphaOff val="0"/>
          </a:schemeClr>
        </a:solidFill>
        <a:ln>
          <a:noFill/>
        </a:ln>
        <a:effectLst>
          <a:outerShdw blurRad="39999" dist="23000" algn="bl"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dirty="0" smtClean="0"/>
            <a:t>Fruit</a:t>
          </a:r>
          <a:endParaRPr lang="en-US" sz="1700" kern="1200" dirty="0"/>
        </a:p>
      </dsp:txBody>
      <dsp:txXfrm>
        <a:off x="764452" y="1372647"/>
        <a:ext cx="1694390" cy="533066"/>
      </dsp:txXfrm>
    </dsp:sp>
    <dsp:sp modelId="{32400EE7-D420-7D4A-BC0C-B8DB3C1ABAEA}">
      <dsp:nvSpPr>
        <dsp:cNvPr id="0" name=""/>
        <dsp:cNvSpPr/>
      </dsp:nvSpPr>
      <dsp:spPr>
        <a:xfrm>
          <a:off x="2687300" y="1905"/>
          <a:ext cx="1903809" cy="1523047"/>
        </a:xfrm>
        <a:prstGeom prst="rect">
          <a:avLst/>
        </a:prstGeom>
        <a:blipFill>
          <a:blip xmlns:r="http://schemas.openxmlformats.org/officeDocument/2006/relationships" r:embed="rId2" cstate="screen">
            <a:extLst>
              <a:ext uri="{BEBA8EAE-BF5A-486C-A8C5-ECC9F3942E4B}">
                <a14:imgProps xmlns:a14="http://schemas.microsoft.com/office/drawing/2010/main">
                  <a14:imgLayer r:embed="rId3">
                    <a14:imgEffect>
                      <a14:backgroundRemoval t="0" b="100000" l="3092" r="100000"/>
                    </a14:imgEffect>
                  </a14:imgLayer>
                </a14:imgProps>
              </a:ext>
              <a:ext uri="{28A0092B-C50C-407E-A947-70E740481C1C}">
                <a14:useLocalDpi xmlns:a14="http://schemas.microsoft.com/office/drawing/2010/main"/>
              </a:ext>
            </a:extLst>
          </a:blip>
          <a:srcRect/>
          <a:stretch>
            <a:fillRect/>
          </a:stretch>
        </a:blipFill>
        <a:ln>
          <a:noFill/>
        </a:ln>
        <a:effectLst>
          <a:outerShdw blurRad="39999" dist="23000" algn="bl" rotWithShape="0">
            <a:srgbClr val="000000">
              <a:alpha val="40000"/>
            </a:srgbClr>
          </a:outerShdw>
        </a:effectLst>
      </dsp:spPr>
      <dsp:style>
        <a:lnRef idx="0">
          <a:scrgbClr r="0" g="0" b="0"/>
        </a:lnRef>
        <a:fillRef idx="1">
          <a:scrgbClr r="0" g="0" b="0"/>
        </a:fillRef>
        <a:effectRef idx="2">
          <a:scrgbClr r="0" g="0" b="0"/>
        </a:effectRef>
        <a:fontRef idx="minor"/>
      </dsp:style>
    </dsp:sp>
    <dsp:sp modelId="{181F3628-E8F2-1048-82B6-142BE22F85C7}">
      <dsp:nvSpPr>
        <dsp:cNvPr id="0" name=""/>
        <dsp:cNvSpPr/>
      </dsp:nvSpPr>
      <dsp:spPr>
        <a:xfrm>
          <a:off x="2858642" y="1372647"/>
          <a:ext cx="1694390" cy="533066"/>
        </a:xfrm>
        <a:prstGeom prst="wedgeRectCallout">
          <a:avLst>
            <a:gd name="adj1" fmla="val 20250"/>
            <a:gd name="adj2" fmla="val -60700"/>
          </a:avLst>
        </a:prstGeom>
        <a:solidFill>
          <a:schemeClr val="accent1">
            <a:hueOff val="0"/>
            <a:satOff val="0"/>
            <a:lumOff val="0"/>
            <a:alphaOff val="0"/>
          </a:schemeClr>
        </a:solidFill>
        <a:ln>
          <a:noFill/>
        </a:ln>
        <a:effectLst>
          <a:outerShdw blurRad="39999" dist="23000" algn="bl"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smtClean="0"/>
            <a:t>Pretzels</a:t>
          </a:r>
          <a:endParaRPr lang="en-US" sz="1700" kern="1200"/>
        </a:p>
      </dsp:txBody>
      <dsp:txXfrm>
        <a:off x="2858642" y="1372647"/>
        <a:ext cx="1694390" cy="533066"/>
      </dsp:txXfrm>
    </dsp:sp>
    <dsp:sp modelId="{CDBF5B26-9FAB-8049-BD02-A6AADFAD2448}">
      <dsp:nvSpPr>
        <dsp:cNvPr id="0" name=""/>
        <dsp:cNvSpPr/>
      </dsp:nvSpPr>
      <dsp:spPr>
        <a:xfrm>
          <a:off x="4781490" y="1905"/>
          <a:ext cx="1903809" cy="1523047"/>
        </a:xfrm>
        <a:prstGeom prst="rect">
          <a:avLst/>
        </a:prstGeom>
        <a:blipFill>
          <a:blip xmlns:r="http://schemas.openxmlformats.org/officeDocument/2006/relationships" r:embed="rId4" cstate="screen">
            <a:extLst>
              <a:ext uri="{BEBA8EAE-BF5A-486C-A8C5-ECC9F3942E4B}">
                <a14:imgProps xmlns:a14="http://schemas.microsoft.com/office/drawing/2010/main">
                  <a14:imgLayer r:embed="rId5">
                    <a14:imgEffect>
                      <a14:backgroundRemoval t="3815" b="100000" l="0" r="100000"/>
                    </a14:imgEffect>
                  </a14:imgLayer>
                </a14:imgProps>
              </a:ext>
              <a:ext uri="{28A0092B-C50C-407E-A947-70E740481C1C}">
                <a14:useLocalDpi xmlns:a14="http://schemas.microsoft.com/office/drawing/2010/main"/>
              </a:ext>
            </a:extLst>
          </a:blip>
          <a:srcRect/>
          <a:stretch>
            <a:fillRect/>
          </a:stretch>
        </a:blipFill>
        <a:ln>
          <a:noFill/>
        </a:ln>
        <a:effectLst>
          <a:outerShdw blurRad="39999" dist="23000" algn="bl" rotWithShape="0">
            <a:srgbClr val="000000">
              <a:alpha val="40000"/>
            </a:srgbClr>
          </a:outerShdw>
        </a:effectLst>
      </dsp:spPr>
      <dsp:style>
        <a:lnRef idx="0">
          <a:scrgbClr r="0" g="0" b="0"/>
        </a:lnRef>
        <a:fillRef idx="1">
          <a:scrgbClr r="0" g="0" b="0"/>
        </a:fillRef>
        <a:effectRef idx="2">
          <a:scrgbClr r="0" g="0" b="0"/>
        </a:effectRef>
        <a:fontRef idx="minor"/>
      </dsp:style>
    </dsp:sp>
    <dsp:sp modelId="{A19559AB-3AD7-1A41-8D8C-E49E5E840A8F}">
      <dsp:nvSpPr>
        <dsp:cNvPr id="0" name=""/>
        <dsp:cNvSpPr/>
      </dsp:nvSpPr>
      <dsp:spPr>
        <a:xfrm>
          <a:off x="4952833" y="1372647"/>
          <a:ext cx="1694390" cy="533066"/>
        </a:xfrm>
        <a:prstGeom prst="wedgeRectCallout">
          <a:avLst>
            <a:gd name="adj1" fmla="val 20250"/>
            <a:gd name="adj2" fmla="val -60700"/>
          </a:avLst>
        </a:prstGeom>
        <a:solidFill>
          <a:schemeClr val="accent1">
            <a:hueOff val="0"/>
            <a:satOff val="0"/>
            <a:lumOff val="0"/>
            <a:alphaOff val="0"/>
          </a:schemeClr>
        </a:solidFill>
        <a:ln>
          <a:noFill/>
        </a:ln>
        <a:effectLst>
          <a:outerShdw blurRad="39999" dist="23000" algn="bl"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smtClean="0"/>
            <a:t>Yogurt</a:t>
          </a:r>
          <a:endParaRPr lang="en-US" sz="1700" kern="1200"/>
        </a:p>
      </dsp:txBody>
      <dsp:txXfrm>
        <a:off x="4952833" y="1372647"/>
        <a:ext cx="1694390" cy="533066"/>
      </dsp:txXfrm>
    </dsp:sp>
    <dsp:sp modelId="{03F57A52-1D3A-9946-A70B-0D3F991FEA7F}">
      <dsp:nvSpPr>
        <dsp:cNvPr id="0" name=""/>
        <dsp:cNvSpPr/>
      </dsp:nvSpPr>
      <dsp:spPr>
        <a:xfrm>
          <a:off x="6875680" y="1905"/>
          <a:ext cx="1903809" cy="1523047"/>
        </a:xfrm>
        <a:prstGeom prst="rect">
          <a:avLst/>
        </a:prstGeom>
        <a:blipFill>
          <a:blip xmlns:r="http://schemas.openxmlformats.org/officeDocument/2006/relationships" r:embed="rId6" cstate="screen">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a:stretch>
            <a:fillRect/>
          </a:stretch>
        </a:blipFill>
        <a:ln>
          <a:noFill/>
        </a:ln>
        <a:effectLst>
          <a:outerShdw blurRad="39999" dist="23000" algn="bl" rotWithShape="0">
            <a:srgbClr val="000000">
              <a:alpha val="40000"/>
            </a:srgbClr>
          </a:outerShdw>
        </a:effectLst>
      </dsp:spPr>
      <dsp:style>
        <a:lnRef idx="0">
          <a:scrgbClr r="0" g="0" b="0"/>
        </a:lnRef>
        <a:fillRef idx="1">
          <a:scrgbClr r="0" g="0" b="0"/>
        </a:fillRef>
        <a:effectRef idx="2">
          <a:scrgbClr r="0" g="0" b="0"/>
        </a:effectRef>
        <a:fontRef idx="minor"/>
      </dsp:style>
    </dsp:sp>
    <dsp:sp modelId="{96156026-0FB1-204C-8CC5-FF0D2DB22429}">
      <dsp:nvSpPr>
        <dsp:cNvPr id="0" name=""/>
        <dsp:cNvSpPr/>
      </dsp:nvSpPr>
      <dsp:spPr>
        <a:xfrm>
          <a:off x="7047023" y="1372647"/>
          <a:ext cx="1694390" cy="533066"/>
        </a:xfrm>
        <a:prstGeom prst="wedgeRectCallout">
          <a:avLst>
            <a:gd name="adj1" fmla="val 20250"/>
            <a:gd name="adj2" fmla="val -60700"/>
          </a:avLst>
        </a:prstGeom>
        <a:solidFill>
          <a:schemeClr val="accent1">
            <a:hueOff val="0"/>
            <a:satOff val="0"/>
            <a:lumOff val="0"/>
            <a:alphaOff val="0"/>
          </a:schemeClr>
        </a:solidFill>
        <a:ln>
          <a:noFill/>
        </a:ln>
        <a:effectLst>
          <a:outerShdw blurRad="39999" dist="23000" algn="bl"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smtClean="0"/>
            <a:t>Applesauce</a:t>
          </a:r>
          <a:endParaRPr lang="en-US" sz="1700" kern="1200"/>
        </a:p>
      </dsp:txBody>
      <dsp:txXfrm>
        <a:off x="7047023" y="1372647"/>
        <a:ext cx="1694390" cy="533066"/>
      </dsp:txXfrm>
    </dsp:sp>
    <dsp:sp modelId="{767A538E-3071-1D4F-B654-206F25F8E0B1}">
      <dsp:nvSpPr>
        <dsp:cNvPr id="0" name=""/>
        <dsp:cNvSpPr/>
      </dsp:nvSpPr>
      <dsp:spPr>
        <a:xfrm>
          <a:off x="593109" y="2096095"/>
          <a:ext cx="1903809" cy="1523047"/>
        </a:xfrm>
        <a:prstGeom prst="rect">
          <a:avLst/>
        </a:prstGeom>
        <a:blipFill>
          <a:blip xmlns:r="http://schemas.openxmlformats.org/officeDocument/2006/relationships" r:embed="rId8" cstate="print">
            <a:extLst>
              <a:ext uri="{BEBA8EAE-BF5A-486C-A8C5-ECC9F3942E4B}">
                <a14:imgProps xmlns:a14="http://schemas.microsoft.com/office/drawing/2010/main">
                  <a14:imgLayer r:embed="rId9">
                    <a14:imgEffect>
                      <a14:backgroundRemoval t="0" b="100000" l="2667" r="100000">
                        <a14:backgroundMark x1="26833" y1="54208" x2="61667" y2="11386"/>
                        <a14:backgroundMark x1="31000" y1="89109" x2="81000" y2="76733"/>
                        <a14:backgroundMark x1="20000" y1="90099" x2="53333" y2="66584"/>
                      </a14:backgroundRemoval>
                    </a14:imgEffect>
                    <a14:imgEffect>
                      <a14:brightnessContrast contrast="40000"/>
                    </a14:imgEffect>
                  </a14:imgLayer>
                </a14:imgProps>
              </a:ext>
              <a:ext uri="{28A0092B-C50C-407E-A947-70E740481C1C}">
                <a14:useLocalDpi xmlns:a14="http://schemas.microsoft.com/office/drawing/2010/main"/>
              </a:ext>
            </a:extLst>
          </a:blip>
          <a:srcRect/>
          <a:stretch>
            <a:fillRect l="-9000" r="-9000"/>
          </a:stretch>
        </a:blipFill>
        <a:ln>
          <a:noFill/>
        </a:ln>
        <a:effectLst>
          <a:outerShdw blurRad="39999" dist="23000" algn="bl" rotWithShape="0">
            <a:srgbClr val="000000">
              <a:alpha val="40000"/>
            </a:srgbClr>
          </a:outerShdw>
        </a:effectLst>
      </dsp:spPr>
      <dsp:style>
        <a:lnRef idx="0">
          <a:scrgbClr r="0" g="0" b="0"/>
        </a:lnRef>
        <a:fillRef idx="1">
          <a:scrgbClr r="0" g="0" b="0"/>
        </a:fillRef>
        <a:effectRef idx="2">
          <a:scrgbClr r="0" g="0" b="0"/>
        </a:effectRef>
        <a:fontRef idx="minor"/>
      </dsp:style>
    </dsp:sp>
    <dsp:sp modelId="{2C3AEE0B-486C-8A4F-957D-241F49F4165F}">
      <dsp:nvSpPr>
        <dsp:cNvPr id="0" name=""/>
        <dsp:cNvSpPr/>
      </dsp:nvSpPr>
      <dsp:spPr>
        <a:xfrm>
          <a:off x="764452" y="3466838"/>
          <a:ext cx="1694390" cy="533066"/>
        </a:xfrm>
        <a:prstGeom prst="wedgeRectCallout">
          <a:avLst>
            <a:gd name="adj1" fmla="val 20250"/>
            <a:gd name="adj2" fmla="val -60700"/>
          </a:avLst>
        </a:prstGeom>
        <a:solidFill>
          <a:schemeClr val="accent1">
            <a:hueOff val="0"/>
            <a:satOff val="0"/>
            <a:lumOff val="0"/>
            <a:alphaOff val="0"/>
          </a:schemeClr>
        </a:solidFill>
        <a:ln>
          <a:noFill/>
        </a:ln>
        <a:effectLst>
          <a:outerShdw blurRad="39999" dist="23000" algn="bl"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dirty="0" smtClean="0"/>
            <a:t>Baby Carrots</a:t>
          </a:r>
          <a:endParaRPr lang="en-US" sz="1700" kern="1200" dirty="0"/>
        </a:p>
      </dsp:txBody>
      <dsp:txXfrm>
        <a:off x="764452" y="3466838"/>
        <a:ext cx="1694390" cy="533066"/>
      </dsp:txXfrm>
    </dsp:sp>
    <dsp:sp modelId="{4A5ECAC2-94FC-5F48-8B7B-DF4C3B7110D3}">
      <dsp:nvSpPr>
        <dsp:cNvPr id="0" name=""/>
        <dsp:cNvSpPr/>
      </dsp:nvSpPr>
      <dsp:spPr>
        <a:xfrm>
          <a:off x="2687300" y="2096095"/>
          <a:ext cx="1903809" cy="1523047"/>
        </a:xfrm>
        <a:prstGeom prst="rect">
          <a:avLst/>
        </a:prstGeom>
        <a:blipFill>
          <a:blip xmlns:r="http://schemas.openxmlformats.org/officeDocument/2006/relationships"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rcRect/>
          <a:stretch>
            <a:fillRect/>
          </a:stretch>
        </a:blipFill>
        <a:ln>
          <a:noFill/>
        </a:ln>
        <a:effectLst>
          <a:outerShdw blurRad="39999" dist="23000" algn="bl" rotWithShape="0">
            <a:srgbClr val="000000">
              <a:alpha val="40000"/>
            </a:srgbClr>
          </a:outerShdw>
        </a:effectLst>
      </dsp:spPr>
      <dsp:style>
        <a:lnRef idx="0">
          <a:scrgbClr r="0" g="0" b="0"/>
        </a:lnRef>
        <a:fillRef idx="1">
          <a:scrgbClr r="0" g="0" b="0"/>
        </a:fillRef>
        <a:effectRef idx="2">
          <a:scrgbClr r="0" g="0" b="0"/>
        </a:effectRef>
        <a:fontRef idx="minor"/>
      </dsp:style>
    </dsp:sp>
    <dsp:sp modelId="{482ADDA3-260F-594A-8BAA-609879F13B8D}">
      <dsp:nvSpPr>
        <dsp:cNvPr id="0" name=""/>
        <dsp:cNvSpPr/>
      </dsp:nvSpPr>
      <dsp:spPr>
        <a:xfrm>
          <a:off x="2858642" y="3466838"/>
          <a:ext cx="1694390" cy="533066"/>
        </a:xfrm>
        <a:prstGeom prst="wedgeRectCallout">
          <a:avLst>
            <a:gd name="adj1" fmla="val 20250"/>
            <a:gd name="adj2" fmla="val -60700"/>
          </a:avLst>
        </a:prstGeom>
        <a:solidFill>
          <a:schemeClr val="accent1">
            <a:hueOff val="0"/>
            <a:satOff val="0"/>
            <a:lumOff val="0"/>
            <a:alphaOff val="0"/>
          </a:schemeClr>
        </a:solidFill>
        <a:ln>
          <a:noFill/>
        </a:ln>
        <a:effectLst>
          <a:outerShdw blurRad="39999" dist="23000" algn="bl"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smtClean="0"/>
            <a:t>Celery Sticks</a:t>
          </a:r>
          <a:endParaRPr lang="en-US" sz="1700" kern="1200"/>
        </a:p>
      </dsp:txBody>
      <dsp:txXfrm>
        <a:off x="2858642" y="3466838"/>
        <a:ext cx="1694390" cy="533066"/>
      </dsp:txXfrm>
    </dsp:sp>
    <dsp:sp modelId="{CC59EEFD-750F-7249-AF85-8043D7DF0E40}">
      <dsp:nvSpPr>
        <dsp:cNvPr id="0" name=""/>
        <dsp:cNvSpPr/>
      </dsp:nvSpPr>
      <dsp:spPr>
        <a:xfrm>
          <a:off x="4781490" y="2096095"/>
          <a:ext cx="1903809" cy="1523047"/>
        </a:xfrm>
        <a:prstGeom prst="rect">
          <a:avLst/>
        </a:prstGeom>
        <a:blipFill>
          <a:blip xmlns:r="http://schemas.openxmlformats.org/officeDocument/2006/relationships" r:embed="rId12" cstate="print">
            <a:extLst>
              <a:ext uri="{BEBA8EAE-BF5A-486C-A8C5-ECC9F3942E4B}">
                <a14:imgProps xmlns:a14="http://schemas.microsoft.com/office/drawing/2010/main">
                  <a14:imgLayer r:embed="rId13">
                    <a14:imgEffect>
                      <a14:backgroundRemoval t="0" b="100000" l="0" r="99000"/>
                    </a14:imgEffect>
                    <a14:imgEffect>
                      <a14:saturation sat="66000"/>
                    </a14:imgEffect>
                    <a14:imgEffect>
                      <a14:brightnessContrast contrast="20000"/>
                    </a14:imgEffect>
                  </a14:imgLayer>
                </a14:imgProps>
              </a:ext>
              <a:ext uri="{28A0092B-C50C-407E-A947-70E740481C1C}">
                <a14:useLocalDpi xmlns:a14="http://schemas.microsoft.com/office/drawing/2010/main"/>
              </a:ext>
            </a:extLst>
          </a:blip>
          <a:srcRect/>
          <a:stretch>
            <a:fillRect/>
          </a:stretch>
        </a:blipFill>
        <a:ln>
          <a:noFill/>
        </a:ln>
        <a:effectLst>
          <a:outerShdw blurRad="39999" dist="23000" algn="bl" rotWithShape="0">
            <a:srgbClr val="000000">
              <a:alpha val="40000"/>
            </a:srgbClr>
          </a:outerShdw>
        </a:effectLst>
      </dsp:spPr>
      <dsp:style>
        <a:lnRef idx="0">
          <a:scrgbClr r="0" g="0" b="0"/>
        </a:lnRef>
        <a:fillRef idx="1">
          <a:scrgbClr r="0" g="0" b="0"/>
        </a:fillRef>
        <a:effectRef idx="2">
          <a:scrgbClr r="0" g="0" b="0"/>
        </a:effectRef>
        <a:fontRef idx="minor"/>
      </dsp:style>
    </dsp:sp>
    <dsp:sp modelId="{E961D0DF-9DC8-1A46-8631-E8B0ECA63E2E}">
      <dsp:nvSpPr>
        <dsp:cNvPr id="0" name=""/>
        <dsp:cNvSpPr/>
      </dsp:nvSpPr>
      <dsp:spPr>
        <a:xfrm>
          <a:off x="4952833" y="3466838"/>
          <a:ext cx="1694390" cy="533066"/>
        </a:xfrm>
        <a:prstGeom prst="wedgeRectCallout">
          <a:avLst>
            <a:gd name="adj1" fmla="val 20250"/>
            <a:gd name="adj2" fmla="val -60700"/>
          </a:avLst>
        </a:prstGeom>
        <a:solidFill>
          <a:schemeClr val="accent1">
            <a:hueOff val="0"/>
            <a:satOff val="0"/>
            <a:lumOff val="0"/>
            <a:alphaOff val="0"/>
          </a:schemeClr>
        </a:solidFill>
        <a:ln>
          <a:noFill/>
        </a:ln>
        <a:effectLst>
          <a:outerShdw blurRad="39999" dist="23000" algn="bl"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smtClean="0"/>
            <a:t>Jell-O</a:t>
          </a:r>
          <a:endParaRPr lang="en-US" sz="1700" kern="1200"/>
        </a:p>
      </dsp:txBody>
      <dsp:txXfrm>
        <a:off x="4952833" y="3466838"/>
        <a:ext cx="1694390" cy="533066"/>
      </dsp:txXfrm>
    </dsp:sp>
    <dsp:sp modelId="{BCF6B207-6327-E54A-BECD-13BF31772037}">
      <dsp:nvSpPr>
        <dsp:cNvPr id="0" name=""/>
        <dsp:cNvSpPr/>
      </dsp:nvSpPr>
      <dsp:spPr>
        <a:xfrm>
          <a:off x="6875680" y="2096095"/>
          <a:ext cx="1903809" cy="1523047"/>
        </a:xfrm>
        <a:prstGeom prst="rect">
          <a:avLst/>
        </a:prstGeom>
        <a:blipFill>
          <a:blip xmlns:r="http://schemas.openxmlformats.org/officeDocument/2006/relationships" r:embed="rId14" cstate="print">
            <a:extLst>
              <a:ext uri="{BEBA8EAE-BF5A-486C-A8C5-ECC9F3942E4B}">
                <a14:imgProps xmlns:a14="http://schemas.microsoft.com/office/drawing/2010/main">
                  <a14:imgLayer r:embed="rId15">
                    <a14:imgEffect>
                      <a14:backgroundRemoval t="9750" b="100000" l="9807" r="89667">
                        <a14:backgroundMark x1="44483" y1="66587" x2="46935" y2="42093"/>
                        <a14:backgroundMark x1="49387" y1="68252" x2="51839" y2="41023"/>
                        <a14:backgroundMark x1="57618" y1="65993" x2="56743" y2="41617"/>
                        <a14:backgroundMark x1="44483" y1="25446" x2="43608" y2="23187"/>
                        <a14:backgroundMark x1="62522" y1="29370" x2="55867" y2="27111"/>
                      </a14:backgroundRemoval>
                    </a14:imgEffect>
                  </a14:imgLayer>
                </a14:imgProps>
              </a:ext>
              <a:ext uri="{28A0092B-C50C-407E-A947-70E740481C1C}">
                <a14:useLocalDpi xmlns:a14="http://schemas.microsoft.com/office/drawing/2010/main"/>
              </a:ext>
            </a:extLst>
          </a:blip>
          <a:srcRect/>
          <a:stretch>
            <a:fillRect t="-42000" b="-42000"/>
          </a:stretch>
        </a:blipFill>
        <a:ln>
          <a:noFill/>
        </a:ln>
        <a:effectLst>
          <a:outerShdw blurRad="39999" dist="23000" algn="bl" rotWithShape="0">
            <a:srgbClr val="000000">
              <a:alpha val="40000"/>
            </a:srgbClr>
          </a:outerShdw>
        </a:effectLst>
      </dsp:spPr>
      <dsp:style>
        <a:lnRef idx="0">
          <a:scrgbClr r="0" g="0" b="0"/>
        </a:lnRef>
        <a:fillRef idx="1">
          <a:scrgbClr r="0" g="0" b="0"/>
        </a:fillRef>
        <a:effectRef idx="2">
          <a:scrgbClr r="0" g="0" b="0"/>
        </a:effectRef>
        <a:fontRef idx="minor"/>
      </dsp:style>
    </dsp:sp>
    <dsp:sp modelId="{12D05FC5-F866-0E49-B955-C00004954AA7}">
      <dsp:nvSpPr>
        <dsp:cNvPr id="0" name=""/>
        <dsp:cNvSpPr/>
      </dsp:nvSpPr>
      <dsp:spPr>
        <a:xfrm>
          <a:off x="7047023" y="3466838"/>
          <a:ext cx="1694390" cy="533066"/>
        </a:xfrm>
        <a:prstGeom prst="wedgeRectCallout">
          <a:avLst>
            <a:gd name="adj1" fmla="val 20250"/>
            <a:gd name="adj2" fmla="val -60700"/>
          </a:avLst>
        </a:prstGeom>
        <a:solidFill>
          <a:schemeClr val="accent1">
            <a:hueOff val="0"/>
            <a:satOff val="0"/>
            <a:lumOff val="0"/>
            <a:alphaOff val="0"/>
          </a:schemeClr>
        </a:solidFill>
        <a:ln>
          <a:noFill/>
        </a:ln>
        <a:effectLst>
          <a:outerShdw blurRad="39999" dist="23000" algn="bl"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dirty="0" smtClean="0"/>
            <a:t>Cheese Cubes</a:t>
          </a:r>
          <a:endParaRPr lang="en-US" sz="1700" kern="1200" dirty="0"/>
        </a:p>
      </dsp:txBody>
      <dsp:txXfrm>
        <a:off x="7047023" y="3466838"/>
        <a:ext cx="1694390" cy="533066"/>
      </dsp:txXfrm>
    </dsp:sp>
    <dsp:sp modelId="{AE9DD4C2-39C9-2D49-B52F-49D00913BEEC}">
      <dsp:nvSpPr>
        <dsp:cNvPr id="0" name=""/>
        <dsp:cNvSpPr/>
      </dsp:nvSpPr>
      <dsp:spPr>
        <a:xfrm>
          <a:off x="3734395" y="4190285"/>
          <a:ext cx="1903809" cy="1523047"/>
        </a:xfrm>
        <a:prstGeom prst="rect">
          <a:avLst/>
        </a:prstGeom>
        <a:blipFill>
          <a:blip xmlns:r="http://schemas.openxmlformats.org/officeDocument/2006/relationships" r:embed="rId16" cstate="screen">
            <a:extLst>
              <a:ext uri="{28A0092B-C50C-407E-A947-70E740481C1C}">
                <a14:useLocalDpi xmlns:a14="http://schemas.microsoft.com/office/drawing/2010/main"/>
              </a:ext>
            </a:extLst>
          </a:blip>
          <a:srcRect/>
          <a:stretch>
            <a:fillRect/>
          </a:stretch>
        </a:blipFill>
        <a:ln>
          <a:noFill/>
        </a:ln>
        <a:effectLst>
          <a:outerShdw blurRad="39999" dist="23000" algn="bl" rotWithShape="0">
            <a:srgbClr val="000000">
              <a:alpha val="40000"/>
            </a:srgbClr>
          </a:outerShdw>
        </a:effectLst>
      </dsp:spPr>
      <dsp:style>
        <a:lnRef idx="0">
          <a:scrgbClr r="0" g="0" b="0"/>
        </a:lnRef>
        <a:fillRef idx="1">
          <a:scrgbClr r="0" g="0" b="0"/>
        </a:fillRef>
        <a:effectRef idx="2">
          <a:scrgbClr r="0" g="0" b="0"/>
        </a:effectRef>
        <a:fontRef idx="minor"/>
      </dsp:style>
    </dsp:sp>
    <dsp:sp modelId="{F3DC785C-B523-A549-98AC-5392864D2741}">
      <dsp:nvSpPr>
        <dsp:cNvPr id="0" name=""/>
        <dsp:cNvSpPr/>
      </dsp:nvSpPr>
      <dsp:spPr>
        <a:xfrm>
          <a:off x="3905738" y="5561028"/>
          <a:ext cx="1694390" cy="533066"/>
        </a:xfrm>
        <a:prstGeom prst="wedgeRectCallout">
          <a:avLst>
            <a:gd name="adj1" fmla="val 20250"/>
            <a:gd name="adj2" fmla="val -60700"/>
          </a:avLst>
        </a:prstGeom>
        <a:solidFill>
          <a:schemeClr val="accent1">
            <a:hueOff val="0"/>
            <a:satOff val="0"/>
            <a:lumOff val="0"/>
            <a:alphaOff val="0"/>
          </a:schemeClr>
        </a:solidFill>
        <a:ln>
          <a:noFill/>
        </a:ln>
        <a:effectLst>
          <a:outerShdw blurRad="39999" dist="23000" algn="bl"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dirty="0" smtClean="0"/>
            <a:t>Nuts*</a:t>
          </a:r>
          <a:endParaRPr lang="en-US" sz="1700" kern="1200" dirty="0"/>
        </a:p>
      </dsp:txBody>
      <dsp:txXfrm>
        <a:off x="3905738" y="5561028"/>
        <a:ext cx="1694390" cy="53306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B49DDE-2B59-44A2-AF1D-DA0233E0A247}" type="datetimeFigureOut">
              <a:rPr lang="en-US" smtClean="0"/>
              <a:t>3/10/16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C4C26D-90C1-4F0E-A194-96478036131A}" type="slidenum">
              <a:rPr lang="en-US" smtClean="0"/>
              <a:t>‹#›</a:t>
            </a:fld>
            <a:endParaRPr lang="en-US"/>
          </a:p>
        </p:txBody>
      </p:sp>
    </p:spTree>
    <p:extLst>
      <p:ext uri="{BB962C8B-B14F-4D97-AF65-F5344CB8AC3E}">
        <p14:creationId xmlns:p14="http://schemas.microsoft.com/office/powerpoint/2010/main" val="269634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C4C26D-90C1-4F0E-A194-96478036131A}" type="slidenum">
              <a:rPr lang="en-US" smtClean="0"/>
              <a:t>1</a:t>
            </a:fld>
            <a:endParaRPr lang="en-US"/>
          </a:p>
        </p:txBody>
      </p:sp>
    </p:spTree>
    <p:extLst>
      <p:ext uri="{BB962C8B-B14F-4D97-AF65-F5344CB8AC3E}">
        <p14:creationId xmlns:p14="http://schemas.microsoft.com/office/powerpoint/2010/main" val="773220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F0A120-752B-F24E-BDF7-EC990199EBED}"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681644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patient with hungry kids!</a:t>
            </a:r>
            <a:r>
              <a:rPr lang="en-US" baseline="0" dirty="0" smtClean="0"/>
              <a:t> Hunger can make anyone tired and cranky, so the next time you face a temper tantrum, check to see if its near snack time!</a:t>
            </a:r>
            <a:endParaRPr lang="en-US" dirty="0"/>
          </a:p>
        </p:txBody>
      </p:sp>
      <p:sp>
        <p:nvSpPr>
          <p:cNvPr id="4" name="Slide Number Placeholder 3"/>
          <p:cNvSpPr>
            <a:spLocks noGrp="1"/>
          </p:cNvSpPr>
          <p:nvPr>
            <p:ph type="sldNum" sz="quarter" idx="10"/>
          </p:nvPr>
        </p:nvSpPr>
        <p:spPr/>
        <p:txBody>
          <a:bodyPr/>
          <a:lstStyle/>
          <a:p>
            <a:fld id="{1DC4C26D-90C1-4F0E-A194-96478036131A}" type="slidenum">
              <a:rPr lang="en-US" smtClean="0"/>
              <a:t>8</a:t>
            </a:fld>
            <a:endParaRPr lang="en-US"/>
          </a:p>
        </p:txBody>
      </p:sp>
    </p:spTree>
    <p:extLst>
      <p:ext uri="{BB962C8B-B14F-4D97-AF65-F5344CB8AC3E}">
        <p14:creationId xmlns:p14="http://schemas.microsoft.com/office/powerpoint/2010/main" val="3167940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Candy and ice cream is exciting!</a:t>
            </a:r>
            <a:r>
              <a:rPr lang="en-US" baseline="0" dirty="0" smtClean="0"/>
              <a:t> Combine with a quick blast of sugar, and you might have some hyper kids to watch!</a:t>
            </a:r>
            <a:endParaRPr lang="en-US" dirty="0"/>
          </a:p>
        </p:txBody>
      </p:sp>
      <p:sp>
        <p:nvSpPr>
          <p:cNvPr id="4" name="Slide Number Placeholder 3"/>
          <p:cNvSpPr>
            <a:spLocks noGrp="1"/>
          </p:cNvSpPr>
          <p:nvPr>
            <p:ph type="sldNum" sz="quarter" idx="10"/>
          </p:nvPr>
        </p:nvSpPr>
        <p:spPr/>
        <p:txBody>
          <a:bodyPr/>
          <a:lstStyle/>
          <a:p>
            <a:fld id="{1DC4C26D-90C1-4F0E-A194-96478036131A}" type="slidenum">
              <a:rPr lang="en-US" smtClean="0"/>
              <a:t>9</a:t>
            </a:fld>
            <a:endParaRPr lang="en-US"/>
          </a:p>
        </p:txBody>
      </p:sp>
    </p:spTree>
    <p:extLst>
      <p:ext uri="{BB962C8B-B14F-4D97-AF65-F5344CB8AC3E}">
        <p14:creationId xmlns:p14="http://schemas.microsoft.com/office/powerpoint/2010/main" val="1117476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1DFCF7E-F869-1540-ACF3-BBEC5D542297}" type="datetimeFigureOut">
              <a:rPr lang="en-US" smtClean="0">
                <a:solidFill>
                  <a:srgbClr val="000000"/>
                </a:solidFill>
              </a:rPr>
              <a:pPr/>
              <a:t>3/10/16</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ECA19F51-B9F9-F64F-B28E-820CFEFA43A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6840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FCF7E-F869-1540-ACF3-BBEC5D542297}" type="datetimeFigureOut">
              <a:rPr lang="en-US" smtClean="0">
                <a:solidFill>
                  <a:srgbClr val="000000"/>
                </a:solidFill>
              </a:rPr>
              <a:pPr/>
              <a:t>3/10/16</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CA19F51-B9F9-F64F-B28E-820CFEFA43AA}"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194040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FCF7E-F869-1540-ACF3-BBEC5D542297}" type="datetimeFigureOut">
              <a:rPr lang="en-US" smtClean="0">
                <a:solidFill>
                  <a:srgbClr val="000000"/>
                </a:solidFill>
              </a:rPr>
              <a:pPr/>
              <a:t>3/10/16</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CA19F51-B9F9-F64F-B28E-820CFEFA43AA}"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2587275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DFCF7E-F869-1540-ACF3-BBEC5D542297}" type="datetimeFigureOut">
              <a:rPr lang="en-US" smtClean="0">
                <a:solidFill>
                  <a:srgbClr val="000000"/>
                </a:solidFill>
              </a:rPr>
              <a:pPr/>
              <a:t>3/10/16</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CA19F51-B9F9-F64F-B28E-820CFEFA43AA}"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1283454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81DFCF7E-F869-1540-ACF3-BBEC5D542297}" type="datetimeFigureOut">
              <a:rPr lang="en-US" smtClean="0">
                <a:solidFill>
                  <a:srgbClr val="000000"/>
                </a:solidFill>
              </a:rPr>
              <a:pPr/>
              <a:t>3/10/16</a:t>
            </a:fld>
            <a:endParaRPr lang="en-US">
              <a:solidFill>
                <a:srgbClr val="000000"/>
              </a:solidFill>
            </a:endParaRPr>
          </a:p>
        </p:txBody>
      </p:sp>
      <p:sp>
        <p:nvSpPr>
          <p:cNvPr id="8" name="Slide Number Placeholder 7"/>
          <p:cNvSpPr>
            <a:spLocks noGrp="1"/>
          </p:cNvSpPr>
          <p:nvPr>
            <p:ph type="sldNum" sz="quarter" idx="11"/>
          </p:nvPr>
        </p:nvSpPr>
        <p:spPr/>
        <p:txBody>
          <a:bodyPr/>
          <a:lstStyle/>
          <a:p>
            <a:fld id="{ECA19F51-B9F9-F64F-B28E-820CFEFA43AA}" type="slidenum">
              <a:rPr lang="en-US" smtClean="0">
                <a:solidFill>
                  <a:srgbClr val="D1282E"/>
                </a:solidFill>
              </a:rPr>
              <a:pPr/>
              <a:t>‹#›</a:t>
            </a:fld>
            <a:endParaRPr lang="en-US">
              <a:solidFill>
                <a:srgbClr val="D1282E"/>
              </a:solidFill>
            </a:endParaRPr>
          </a:p>
        </p:txBody>
      </p:sp>
      <p:sp>
        <p:nvSpPr>
          <p:cNvPr id="9" name="Footer Placeholder 8"/>
          <p:cNvSpPr>
            <a:spLocks noGrp="1"/>
          </p:cNvSpPr>
          <p:nvPr>
            <p:ph type="ftr" sz="quarter" idx="12"/>
          </p:nvPr>
        </p:nvSpPr>
        <p:spPr/>
        <p:txBody>
          <a:bodyPr/>
          <a:lstStyle/>
          <a:p>
            <a:endParaRPr lang="en-US">
              <a:solidFill>
                <a:srgbClr val="000000"/>
              </a:solidFill>
            </a:endParaRPr>
          </a:p>
        </p:txBody>
      </p:sp>
    </p:spTree>
    <p:extLst>
      <p:ext uri="{BB962C8B-B14F-4D97-AF65-F5344CB8AC3E}">
        <p14:creationId xmlns:p14="http://schemas.microsoft.com/office/powerpoint/2010/main" val="2684000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1DFCF7E-F869-1540-ACF3-BBEC5D542297}" type="datetimeFigureOut">
              <a:rPr lang="en-US" smtClean="0">
                <a:solidFill>
                  <a:srgbClr val="000000"/>
                </a:solidFill>
              </a:rPr>
              <a:pPr/>
              <a:t>3/10/16</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ECA19F51-B9F9-F64F-B28E-820CFEFA43AA}"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1635921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1DFCF7E-F869-1540-ACF3-BBEC5D542297}" type="datetimeFigureOut">
              <a:rPr lang="en-US" smtClean="0">
                <a:solidFill>
                  <a:srgbClr val="000000"/>
                </a:solidFill>
              </a:rPr>
              <a:pPr/>
              <a:t>3/10/16</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ECA19F51-B9F9-F64F-B28E-820CFEFA43AA}"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3063882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DFCF7E-F869-1540-ACF3-BBEC5D542297}" type="datetimeFigureOut">
              <a:rPr lang="en-US" smtClean="0">
                <a:solidFill>
                  <a:srgbClr val="000000"/>
                </a:solidFill>
              </a:rPr>
              <a:pPr/>
              <a:t>3/10/16</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ECA19F51-B9F9-F64F-B28E-820CFEFA43AA}"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2325372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DFCF7E-F869-1540-ACF3-BBEC5D542297}" type="datetimeFigureOut">
              <a:rPr lang="en-US" smtClean="0">
                <a:solidFill>
                  <a:srgbClr val="000000"/>
                </a:solidFill>
              </a:rPr>
              <a:pPr/>
              <a:t>3/10/16</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ECA19F51-B9F9-F64F-B28E-820CFEFA43AA}"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3097640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FCF7E-F869-1540-ACF3-BBEC5D542297}" type="datetimeFigureOut">
              <a:rPr lang="en-US" smtClean="0">
                <a:solidFill>
                  <a:srgbClr val="000000"/>
                </a:solidFill>
              </a:rPr>
              <a:pPr/>
              <a:t>3/10/16</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ECA19F51-B9F9-F64F-B28E-820CFEFA43AA}" type="slidenum">
              <a:rPr lang="en-US" smtClean="0">
                <a:solidFill>
                  <a:srgbClr val="D1282E"/>
                </a:solidFill>
              </a:rPr>
              <a:pPr/>
              <a:t>‹#›</a:t>
            </a:fld>
            <a:endParaRPr lang="en-US">
              <a:solidFill>
                <a:srgbClr val="D1282E"/>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00375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FCF7E-F869-1540-ACF3-BBEC5D542297}" type="datetimeFigureOut">
              <a:rPr lang="en-US" smtClean="0">
                <a:solidFill>
                  <a:srgbClr val="000000"/>
                </a:solidFill>
              </a:rPr>
              <a:pPr/>
              <a:t>3/10/16</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ECA19F51-B9F9-F64F-B28E-820CFEFA43AA}" type="slidenum">
              <a:rPr lang="en-US" smtClean="0">
                <a:solidFill>
                  <a:srgbClr val="000000"/>
                </a:solidFill>
              </a:rPr>
              <a:pPr/>
              <a:t>‹#›</a:t>
            </a:fld>
            <a:endParaRPr lang="en-US">
              <a:solidFill>
                <a:srgbClr val="000000"/>
              </a:solidFill>
            </a:endParaRPr>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Tree>
    <p:extLst>
      <p:ext uri="{BB962C8B-B14F-4D97-AF65-F5344CB8AC3E}">
        <p14:creationId xmlns:p14="http://schemas.microsoft.com/office/powerpoint/2010/main" val="18027853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pPr defTabSz="457200"/>
            <a:fld id="{F3561DB6-108C-8848-B2FC-FF10B5D4DD0B}" type="datetimeFigureOut">
              <a:rPr lang="en-US" smtClean="0">
                <a:solidFill>
                  <a:srgbClr val="000000"/>
                </a:solidFill>
              </a:rPr>
              <a:pPr defTabSz="457200"/>
              <a:t>3/10/16</a:t>
            </a:fld>
            <a:endParaRPr lang="en-US">
              <a:solidFill>
                <a:srgbClr val="000000"/>
              </a:solidFill>
            </a:endParaRPr>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pPr defTabSz="457200"/>
            <a:endParaRPr lang="en-US">
              <a:solidFill>
                <a:srgbClr val="000000"/>
              </a:solidFill>
            </a:endParaRPr>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pPr defTabSz="457200"/>
            <a:fld id="{568C98DF-CBC9-6E40-AF0A-E813B7E0DF09}" type="slidenum">
              <a:rPr lang="en-US" smtClean="0">
                <a:solidFill>
                  <a:srgbClr val="D1282E"/>
                </a:solidFill>
              </a:rPr>
              <a:pPr defTabSz="457200"/>
              <a:t>‹#›</a:t>
            </a:fld>
            <a:endParaRPr lang="en-US">
              <a:solidFill>
                <a:srgbClr val="D1282E"/>
              </a:solidFill>
            </a:endParaRPr>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Tree>
    <p:extLst>
      <p:ext uri="{BB962C8B-B14F-4D97-AF65-F5344CB8AC3E}">
        <p14:creationId xmlns:p14="http://schemas.microsoft.com/office/powerpoint/2010/main" val="196907824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microsoft.com/office/2007/relationships/hdphoto" Target="../media/hdphoto16.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6.png"/><Relationship Id="rId1" Type="http://schemas.microsoft.com/office/2007/relationships/media" Target="../media/media1.wmv"/><Relationship Id="rId2" Type="http://schemas.openxmlformats.org/officeDocument/2006/relationships/video" Target="../media/media1.wm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4" Type="http://schemas.microsoft.com/office/2007/relationships/hdphoto" Target="../media/hdphoto17.wdp"/><Relationship Id="rId1" Type="http://schemas.openxmlformats.org/officeDocument/2006/relationships/tags" Target="../tags/tag8.xml"/><Relationship Id="rId2"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4" Type="http://schemas.microsoft.com/office/2007/relationships/hdphoto" Target="../media/hdphoto18.wdp"/><Relationship Id="rId1" Type="http://schemas.openxmlformats.org/officeDocument/2006/relationships/tags" Target="../tags/tag9.xml"/><Relationship Id="rId2"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0.png"/><Relationship Id="rId1" Type="http://schemas.microsoft.com/office/2007/relationships/media" Target="../media/media2.wmv"/><Relationship Id="rId2" Type="http://schemas.openxmlformats.org/officeDocument/2006/relationships/video" Target="../media/media2.wmv"/></Relationships>
</file>

<file path=ppt/slides/_rels/slide18.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4" Type="http://schemas.microsoft.com/office/2007/relationships/hdphoto" Target="../media/hdphoto19.wdp"/><Relationship Id="rId1" Type="http://schemas.openxmlformats.org/officeDocument/2006/relationships/tags" Target="../tags/tag11.xml"/><Relationship Id="rId2"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comments" Target="../comments/comment1.xml"/><Relationship Id="rId1" Type="http://schemas.openxmlformats.org/officeDocument/2006/relationships/slideLayout" Target="../slideLayouts/slideLayout9.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Layout" Target="../slideLayouts/slideLayout2.xm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hyperlink" Target="http://www.wikihow.com/Put-a-Babysitting-%E2%80%8BCharge-to-Sleep" TargetMode="External"/><Relationship Id="rId4" Type="http://schemas.openxmlformats.org/officeDocument/2006/relationships/hyperlink" Target="http://www.ehow.com/how_2221610_put-children-%E2%80%8Bbed-babysitting.html" TargetMode="External"/><Relationship Id="rId5" Type="http://schemas.openxmlformats.org/officeDocument/2006/relationships/hyperlink" Target="http://www.familyfun.go.com/recipes" TargetMode="External"/><Relationship Id="rId6" Type="http://schemas.openxmlformats.org/officeDocument/2006/relationships/hyperlink" Target="http://www.perpetualpreschoo.com" TargetMode="External"/><Relationship Id="rId7" Type="http://schemas.openxmlformats.org/officeDocument/2006/relationships/hyperlink" Target="http://www.nourishinteractive.com" TargetMode="External"/><Relationship Id="rId1" Type="http://schemas.openxmlformats.org/officeDocument/2006/relationships/tags" Target="../tags/tag13.x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6.jpe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microsoft.com/office/2007/relationships/hdphoto" Target="../media/hdphoto2.wdp"/><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4.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microsoft.com/office/2007/relationships/hdphoto" Target="../media/hdphoto3.wdp"/><Relationship Id="rId1" Type="http://schemas.openxmlformats.org/officeDocument/2006/relationships/tags" Target="../tags/tag4.xml"/><Relationship Id="rId2"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9.jpeg"/><Relationship Id="rId5" Type="http://schemas.openxmlformats.org/officeDocument/2006/relationships/image" Target="../media/image20.png"/><Relationship Id="rId6" Type="http://schemas.microsoft.com/office/2007/relationships/hdphoto" Target="../media/hdphoto11.wdp"/><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1" Type="http://schemas.openxmlformats.org/officeDocument/2006/relationships/image" Target="../media/image24.png"/><Relationship Id="rId12" Type="http://schemas.microsoft.com/office/2007/relationships/hdphoto" Target="../media/hdphoto15.wdp"/><Relationship Id="rId1" Type="http://schemas.openxmlformats.org/officeDocument/2006/relationships/tags" Target="../tags/tag7.xml"/><Relationship Id="rId2" Type="http://schemas.openxmlformats.org/officeDocument/2006/relationships/slideLayout" Target="../slideLayouts/slideLayout2.xml"/><Relationship Id="rId3" Type="http://schemas.openxmlformats.org/officeDocument/2006/relationships/notesSlide" Target="../notesSlides/notesSlide4.xml"/><Relationship Id="rId4" Type="http://schemas.openxmlformats.org/officeDocument/2006/relationships/image" Target="../media/image19.jpeg"/><Relationship Id="rId5" Type="http://schemas.openxmlformats.org/officeDocument/2006/relationships/image" Target="../media/image21.png"/><Relationship Id="rId6" Type="http://schemas.microsoft.com/office/2007/relationships/hdphoto" Target="../media/hdphoto12.wdp"/><Relationship Id="rId7" Type="http://schemas.openxmlformats.org/officeDocument/2006/relationships/image" Target="../media/image22.png"/><Relationship Id="rId8" Type="http://schemas.microsoft.com/office/2007/relationships/hdphoto" Target="../media/hdphoto13.wdp"/><Relationship Id="rId9" Type="http://schemas.openxmlformats.org/officeDocument/2006/relationships/image" Target="../media/image23.png"/><Relationship Id="rId10" Type="http://schemas.microsoft.com/office/2007/relationships/hdphoto" Target="../media/hdphoto1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00110"/>
            <a:ext cx="7772400" cy="1763670"/>
          </a:xfrm>
        </p:spPr>
        <p:txBody>
          <a:bodyPr/>
          <a:lstStyle/>
          <a:p>
            <a:pPr>
              <a:lnSpc>
                <a:spcPct val="70000"/>
              </a:lnSpc>
            </a:pPr>
            <a:r>
              <a:rPr lang="en-US" sz="5400" spc="-300" dirty="0" smtClean="0">
                <a:solidFill>
                  <a:schemeClr val="accent1"/>
                </a:solidFill>
                <a:latin typeface="+mn-lt"/>
              </a:rPr>
              <a:t>Lesson 1: </a:t>
            </a:r>
            <a:endParaRPr lang="en-US" sz="7200" dirty="0">
              <a:latin typeface="+mn-lt"/>
            </a:endParaRPr>
          </a:p>
        </p:txBody>
      </p:sp>
      <p:sp>
        <p:nvSpPr>
          <p:cNvPr id="5" name="Rectangle 4"/>
          <p:cNvSpPr/>
          <p:nvPr/>
        </p:nvSpPr>
        <p:spPr>
          <a:xfrm>
            <a:off x="742228" y="3443357"/>
            <a:ext cx="7341147" cy="2308324"/>
          </a:xfrm>
          <a:prstGeom prst="rect">
            <a:avLst/>
          </a:prstGeom>
        </p:spPr>
        <p:txBody>
          <a:bodyPr wrap="square">
            <a:spAutoFit/>
          </a:bodyPr>
          <a:lstStyle/>
          <a:p>
            <a:r>
              <a:rPr lang="en-US" sz="7200" b="1" cap="all" spc="-80" dirty="0">
                <a:solidFill>
                  <a:srgbClr val="000000"/>
                </a:solidFill>
                <a:ea typeface="+mj-ea"/>
                <a:cs typeface="+mj-cs"/>
              </a:rPr>
              <a:t>babysitting</a:t>
            </a:r>
            <a:r>
              <a:rPr lang="en-US" sz="7200" cap="all" spc="-80" dirty="0">
                <a:solidFill>
                  <a:srgbClr val="000000"/>
                </a:solidFill>
                <a:latin typeface="Arial Black"/>
                <a:ea typeface="+mj-ea"/>
                <a:cs typeface="+mj-cs"/>
              </a:rPr>
              <a:t> </a:t>
            </a:r>
            <a:r>
              <a:rPr lang="en-US" sz="7200" cap="all" spc="-80" dirty="0" smtClean="0">
                <a:solidFill>
                  <a:srgbClr val="000000"/>
                </a:solidFill>
                <a:latin typeface="Arial Black"/>
                <a:ea typeface="+mj-ea"/>
                <a:cs typeface="+mj-cs"/>
              </a:rPr>
              <a:t>breakdown</a:t>
            </a:r>
            <a:endParaRPr lang="en-US" dirty="0"/>
          </a:p>
        </p:txBody>
      </p:sp>
      <p:grpSp>
        <p:nvGrpSpPr>
          <p:cNvPr id="7" name="Group 6"/>
          <p:cNvGrpSpPr/>
          <p:nvPr/>
        </p:nvGrpSpPr>
        <p:grpSpPr>
          <a:xfrm>
            <a:off x="501562" y="416954"/>
            <a:ext cx="7249802" cy="1473051"/>
            <a:chOff x="457200" y="416954"/>
            <a:chExt cx="7249802" cy="1473051"/>
          </a:xfrm>
        </p:grpSpPr>
        <p:pic>
          <p:nvPicPr>
            <p:cNvPr id="8" name="Picture 7" descr="Macintosh HD:Users:aegreenl:Downloads:MC900359567.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666839">
              <a:off x="6486014" y="627083"/>
              <a:ext cx="1220988" cy="12629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lexandria\Dropbox\cyfar\Alexandria\ncstate_blackbrick.jpg"/>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57200" y="457200"/>
              <a:ext cx="1517333" cy="2543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http://www.4-h.org/uploadedImages/Content/Resource_Library/Promotional_Tookits/4h_mark2B_W_tmb_black.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49529" y="416954"/>
              <a:ext cx="351705" cy="35170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a:spLocks noChangeArrowheads="1"/>
            </p:cNvSpPr>
            <p:nvPr/>
          </p:nvSpPr>
          <p:spPr bwMode="auto">
            <a:xfrm>
              <a:off x="457200" y="768659"/>
              <a:ext cx="63587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D1282E"/>
                  </a:solidFill>
                  <a:effectLst/>
                  <a:latin typeface="Arial Black" pitchFamily="34" charset="0"/>
                  <a:ea typeface="MS PGothic" pitchFamily="34" charset="-128"/>
                  <a:cs typeface="Times New Roman" pitchFamily="18" charset="0"/>
                </a:rPr>
                <a:t>THE BABYSITTER’S BACKPACK</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4232112868"/>
      </p:ext>
    </p:extLst>
  </p:cSld>
  <p:clrMapOvr>
    <a:masterClrMapping/>
  </p:clrMapOvr>
  <mc:AlternateContent xmlns:mc="http://schemas.openxmlformats.org/markup-compatibility/2006" xmlns:p14="http://schemas.microsoft.com/office/powerpoint/2010/main">
    <mc:Choice Requires="p14">
      <p:transition p14:dur="0" advTm="5943"/>
    </mc:Choice>
    <mc:Fallback xmlns="">
      <p:transition advTm="594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45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12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450" decel="100000" fill="hold"/>
                                        <p:tgtEl>
                                          <p:spTgt spid="5"/>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extLst mod="1">
    <p:ext uri="{E180D4A7-C9FB-4DFB-919C-405C955672EB}">
      <p14:showEvtLst xmlns:p14="http://schemas.microsoft.com/office/powerpoint/2010/main">
        <p14:playEvt time="0" objId="3"/>
        <p14:stopEvt time="2298" objId="3"/>
        <p14:playEvt time="2675" objId="4"/>
        <p14:stopEvt time="541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ltHorz">
          <a:fgClr>
            <a:schemeClr val="accent4">
              <a:lumMod val="40000"/>
              <a:lumOff val="60000"/>
            </a:schemeClr>
          </a:fgClr>
          <a:bgClr>
            <a:schemeClr val="accent4">
              <a:lumMod val="20000"/>
              <a:lumOff val="80000"/>
            </a:schemeClr>
          </a:bgClr>
        </a:pattFill>
        <a:effectLst/>
      </p:bgPr>
    </p:bg>
    <p:spTree>
      <p:nvGrpSpPr>
        <p:cNvPr id="1" name=""/>
        <p:cNvGrpSpPr/>
        <p:nvPr/>
      </p:nvGrpSpPr>
      <p:grpSpPr>
        <a:xfrm>
          <a:off x="0" y="0"/>
          <a:ext cx="0" cy="0"/>
          <a:chOff x="0" y="0"/>
          <a:chExt cx="0" cy="0"/>
        </a:xfrm>
      </p:grpSpPr>
      <p:pic>
        <p:nvPicPr>
          <p:cNvPr id="1026" name="Picture 2" descr="C:\Users\Alexandria\Downloads\MP900405548.JPG"/>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0" b="100000" l="0" r="100000">
                        <a14:foregroundMark x1="14719" y1="40000" x2="6512" y2="13733"/>
                        <a14:foregroundMark x1="42105" y1="6400" x2="33185" y2="0"/>
                        <a14:foregroundMark x1="3568" y1="70533" x2="12756" y2="96800"/>
                        <a14:foregroundMark x1="15343" y1="99067" x2="9902" y2="70800"/>
                        <a14:foregroundMark x1="9634" y1="69333" x2="4193" y2="63467"/>
                        <a14:foregroundMark x1="91436" y1="89200" x2="76539" y2="39733"/>
                        <a14:foregroundMark x1="68153" y1="96533" x2="75022" y2="99733"/>
                        <a14:foregroundMark x1="97681" y1="75200" x2="79483" y2="36000"/>
                        <a14:foregroundMark x1="69492" y1="29867" x2="88492" y2="16133"/>
                        <a14:foregroundMark x1="89474" y1="46267" x2="89206" y2="20800"/>
                        <a14:foregroundMark x1="29973" y1="2133" x2="32560" y2="667"/>
                        <a14:foregroundMark x1="79037" y1="66133" x2="67707" y2="75200"/>
                        <a14:foregroundMark x1="64407" y1="74267" x2="65388" y2="82133"/>
                        <a14:backgroundMark x1="56557" y1="30133" x2="57984" y2="61733"/>
                        <a14:backgroundMark x1="4193" y1="1200" x2="4014" y2="4400"/>
                        <a14:backgroundMark x1="46655" y1="2667" x2="43533" y2="0"/>
                        <a14:backgroundMark x1="52275" y1="77200" x2="50134" y2="85600"/>
                        <a14:backgroundMark x1="97235" y1="16400" x2="86084" y2="3600"/>
                      </a14:backgroundRemoval>
                    </a14:imgEffect>
                    <a14:imgEffect>
                      <a14:saturation sat="66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152400"/>
            <a:ext cx="6553200" cy="1066800"/>
          </a:xfrm>
        </p:spPr>
        <p:txBody>
          <a:bodyPr>
            <a:prstTxWarp prst="textPlain">
              <a:avLst/>
            </a:prstTxWarp>
            <a:normAutofit/>
          </a:bodyPr>
          <a:lstStyle/>
          <a:p>
            <a:pPr algn="r"/>
            <a:r>
              <a:rPr lang="en-US" cap="none" spc="-300" dirty="0" smtClean="0">
                <a:solidFill>
                  <a:schemeClr val="accent2">
                    <a:lumMod val="60000"/>
                    <a:lumOff val="40000"/>
                  </a:schemeClr>
                </a:solidFill>
                <a:effectLst>
                  <a:outerShdw blurRad="38100" dist="38100" dir="2700000" algn="tl">
                    <a:srgbClr val="000000">
                      <a:alpha val="43137"/>
                    </a:srgbClr>
                  </a:outerShdw>
                </a:effectLst>
              </a:rPr>
              <a:t>eat </a:t>
            </a:r>
            <a:r>
              <a:rPr lang="en-US" sz="5400" cap="none" spc="-300" dirty="0" smtClean="0">
                <a:solidFill>
                  <a:schemeClr val="accent2">
                    <a:lumMod val="60000"/>
                    <a:lumOff val="40000"/>
                  </a:schemeClr>
                </a:solidFill>
                <a:effectLst>
                  <a:outerShdw blurRad="38100" dist="38100" dir="2700000" algn="tl">
                    <a:srgbClr val="000000">
                      <a:alpha val="43137"/>
                    </a:srgbClr>
                  </a:outerShdw>
                </a:effectLst>
              </a:rPr>
              <a:t>together!</a:t>
            </a:r>
            <a:endParaRPr lang="en-US" cap="none" spc="-300" dirty="0">
              <a:solidFill>
                <a:schemeClr val="accent2">
                  <a:lumMod val="60000"/>
                  <a:lumOff val="4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rot="21315587">
            <a:off x="4612930" y="5304365"/>
            <a:ext cx="4330647" cy="1169826"/>
          </a:xfrm>
          <a:solidFill>
            <a:srgbClr val="FFE996"/>
          </a:solidFill>
        </p:spPr>
        <p:txBody>
          <a:bodyPr>
            <a:prstTxWarp prst="textPlain">
              <a:avLst/>
            </a:prstTxWarp>
            <a:normAutofit/>
          </a:bodyPr>
          <a:lstStyle/>
          <a:p>
            <a:pPr>
              <a:lnSpc>
                <a:spcPct val="80000"/>
              </a:lnSpc>
              <a:spcBef>
                <a:spcPts val="0"/>
              </a:spcBef>
              <a:spcAft>
                <a:spcPts val="0"/>
              </a:spcAft>
            </a:pPr>
            <a:r>
              <a:rPr lang="en-US" sz="2000" spc="-150" dirty="0" smtClean="0">
                <a:solidFill>
                  <a:schemeClr val="tx1">
                    <a:lumMod val="75000"/>
                    <a:lumOff val="25000"/>
                  </a:schemeClr>
                </a:solidFill>
              </a:rPr>
              <a:t>DO</a:t>
            </a:r>
            <a:r>
              <a:rPr lang="en-US" spc="-150" dirty="0" smtClean="0">
                <a:solidFill>
                  <a:schemeClr val="tx1">
                    <a:lumMod val="75000"/>
                    <a:lumOff val="25000"/>
                  </a:schemeClr>
                </a:solidFill>
              </a:rPr>
              <a:t> eat together as a group. </a:t>
            </a:r>
            <a:r>
              <a:rPr lang="en-US" spc="-150" dirty="0" smtClean="0">
                <a:solidFill>
                  <a:schemeClr val="accent3">
                    <a:lumMod val="75000"/>
                  </a:schemeClr>
                </a:solidFill>
              </a:rPr>
              <a:t>Encourage them to eat with you at the table and keep them engaged in conversation</a:t>
            </a:r>
            <a:r>
              <a:rPr lang="en-US" spc="-150" dirty="0">
                <a:solidFill>
                  <a:schemeClr val="accent3">
                    <a:lumMod val="75000"/>
                  </a:schemeClr>
                </a:solidFill>
              </a:rPr>
              <a:t>. </a:t>
            </a:r>
            <a:endParaRPr lang="en-US" spc="-150" dirty="0" smtClean="0">
              <a:solidFill>
                <a:schemeClr val="accent3">
                  <a:lumMod val="75000"/>
                </a:schemeClr>
              </a:solidFill>
            </a:endParaRPr>
          </a:p>
        </p:txBody>
      </p:sp>
      <p:sp>
        <p:nvSpPr>
          <p:cNvPr id="5" name="Footer Placeholder 1"/>
          <p:cNvSpPr>
            <a:spLocks noGrp="1"/>
          </p:cNvSpPr>
          <p:nvPr>
            <p:ph type="ftr" sz="quarter" idx="11"/>
          </p:nvPr>
        </p:nvSpPr>
        <p:spPr>
          <a:xfrm>
            <a:off x="457200" y="6492875"/>
            <a:ext cx="3429000" cy="283845"/>
          </a:xfrm>
        </p:spPr>
        <p:txBody>
          <a:bodyPr/>
          <a:lstStyle/>
          <a:p>
            <a:r>
              <a:rPr lang="en-US" sz="900" b="1" dirty="0" smtClean="0">
                <a:solidFill>
                  <a:srgbClr val="000000">
                    <a:lumMod val="75000"/>
                    <a:lumOff val="25000"/>
                  </a:srgbClr>
                </a:solidFill>
                <a:latin typeface="Arial Black"/>
              </a:rPr>
              <a:t>1.B FOOD, BEDTIME, &amp; CLEAN-UP</a:t>
            </a:r>
            <a:endParaRPr lang="en-US" sz="900" b="1" dirty="0">
              <a:solidFill>
                <a:srgbClr val="000000">
                  <a:lumMod val="75000"/>
                  <a:lumOff val="25000"/>
                </a:srgbClr>
              </a:solidFill>
              <a:latin typeface="Arial Black"/>
            </a:endParaRPr>
          </a:p>
        </p:txBody>
      </p:sp>
      <p:sp>
        <p:nvSpPr>
          <p:cNvPr id="4" name="Rectangle 3"/>
          <p:cNvSpPr/>
          <p:nvPr/>
        </p:nvSpPr>
        <p:spPr>
          <a:xfrm>
            <a:off x="254479" y="4419600"/>
            <a:ext cx="5257800" cy="842350"/>
          </a:xfrm>
          <a:prstGeom prst="rect">
            <a:avLst/>
          </a:prstGeom>
          <a:solidFill>
            <a:srgbClr val="FFE996"/>
          </a:solidFill>
        </p:spPr>
        <p:txBody>
          <a:bodyPr>
            <a:prstTxWarp prst="textPlain">
              <a:avLst/>
            </a:prstTxWarp>
            <a:spAutoFit/>
          </a:bodyPr>
          <a:lstStyle/>
          <a:p>
            <a:pPr>
              <a:lnSpc>
                <a:spcPct val="70000"/>
              </a:lnSpc>
            </a:pPr>
            <a:r>
              <a:rPr lang="en-US" b="1" spc="-150" dirty="0" smtClean="0">
                <a:solidFill>
                  <a:schemeClr val="tx1">
                    <a:lumMod val="75000"/>
                    <a:lumOff val="25000"/>
                  </a:schemeClr>
                </a:solidFill>
              </a:rPr>
              <a:t>DON’T eat in front of the television. </a:t>
            </a:r>
            <a:r>
              <a:rPr lang="en-US" b="1" spc="-150" dirty="0" smtClean="0">
                <a:solidFill>
                  <a:schemeClr val="accent3">
                    <a:lumMod val="75000"/>
                  </a:schemeClr>
                </a:solidFill>
              </a:rPr>
              <a:t>Children </a:t>
            </a:r>
            <a:r>
              <a:rPr lang="en-US" b="1" spc="-150" dirty="0">
                <a:solidFill>
                  <a:schemeClr val="accent3">
                    <a:lumMod val="75000"/>
                  </a:schemeClr>
                </a:solidFill>
              </a:rPr>
              <a:t>consume much more food </a:t>
            </a:r>
            <a:r>
              <a:rPr lang="en-US" b="1" spc="-150" dirty="0" smtClean="0">
                <a:solidFill>
                  <a:schemeClr val="accent3">
                    <a:lumMod val="75000"/>
                  </a:schemeClr>
                </a:solidFill>
              </a:rPr>
              <a:t>because </a:t>
            </a:r>
            <a:r>
              <a:rPr lang="en-US" b="1" spc="-150" dirty="0">
                <a:solidFill>
                  <a:schemeClr val="accent3">
                    <a:lumMod val="75000"/>
                  </a:schemeClr>
                </a:solidFill>
              </a:rPr>
              <a:t>they are not paying </a:t>
            </a:r>
            <a:r>
              <a:rPr lang="en-US" b="1" spc="-150" dirty="0" smtClean="0">
                <a:solidFill>
                  <a:schemeClr val="accent3">
                    <a:lumMod val="75000"/>
                  </a:schemeClr>
                </a:solidFill>
              </a:rPr>
              <a:t>attention.</a:t>
            </a:r>
            <a:endParaRPr lang="en-US" b="1" spc="-150" dirty="0">
              <a:solidFill>
                <a:schemeClr val="accent3">
                  <a:lumMod val="75000"/>
                </a:schemeClr>
              </a:solidFill>
            </a:endParaRPr>
          </a:p>
        </p:txBody>
      </p:sp>
      <p:sp>
        <p:nvSpPr>
          <p:cNvPr id="7" name="Rectangle 6"/>
          <p:cNvSpPr/>
          <p:nvPr/>
        </p:nvSpPr>
        <p:spPr>
          <a:xfrm>
            <a:off x="381000" y="5867400"/>
            <a:ext cx="3510952" cy="523220"/>
          </a:xfrm>
          <a:prstGeom prst="rect">
            <a:avLst/>
          </a:prstGeom>
        </p:spPr>
        <p:txBody>
          <a:bodyPr>
            <a:prstTxWarp prst="textPlain">
              <a:avLst/>
            </a:prstTxWarp>
            <a:spAutoFit/>
          </a:bodyPr>
          <a:lstStyle/>
          <a:p>
            <a:pPr lvl="0">
              <a:lnSpc>
                <a:spcPct val="70000"/>
              </a:lnSpc>
            </a:pPr>
            <a:r>
              <a:rPr lang="en-US" sz="2000" spc="-150" dirty="0" smtClean="0">
                <a:ln>
                  <a:solidFill>
                    <a:schemeClr val="accent3">
                      <a:lumMod val="50000"/>
                    </a:schemeClr>
                  </a:solidFill>
                </a:ln>
                <a:solidFill>
                  <a:schemeClr val="bg1"/>
                </a:solidFill>
                <a:effectLst>
                  <a:outerShdw blurRad="50800" dist="38100" dir="2700000" algn="tl" rotWithShape="0">
                    <a:prstClr val="black">
                      <a:alpha val="40000"/>
                    </a:prstClr>
                  </a:outerShdw>
                </a:effectLst>
              </a:rPr>
              <a:t>(check out printable 3.2 for fun conversation starters!)</a:t>
            </a:r>
            <a:endParaRPr lang="en-US" sz="2000" spc="-150" dirty="0">
              <a:ln>
                <a:solidFill>
                  <a:schemeClr val="accent3">
                    <a:lumMod val="50000"/>
                  </a:schemeClr>
                </a:solidFill>
              </a:ln>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593338515"/>
      </p:ext>
    </p:extLst>
  </p:cSld>
  <p:clrMapOvr>
    <a:masterClrMapping/>
  </p:clrMapOvr>
  <mc:AlternateContent xmlns:mc="http://schemas.openxmlformats.org/markup-compatibility/2006" xmlns:p14="http://schemas.microsoft.com/office/powerpoint/2010/main">
    <mc:Choice Requires="p14">
      <p:transition spd="slow" p14:dur="1600" advTm="27062">
        <p14:prism isContent="1" isInverted="1"/>
      </p:transition>
    </mc:Choice>
    <mc:Fallback xmlns="">
      <p:transition spd="slow" advTm="27062">
        <p:fade/>
      </p:transition>
    </mc:Fallback>
  </mc:AlternateContent>
  <p:timing>
    <p:tnLst>
      <p:par>
        <p:cTn xmlns:p14="http://schemas.microsoft.com/office/powerpoint/2010/main" id="1" dur="indefinite" restart="never" nodeType="tmRoot"/>
      </p:par>
    </p:tnLst>
  </p:timing>
  <p:extLst mod="1">
    <p:ext uri="{E180D4A7-C9FB-4DFB-919C-405C955672EB}">
      <p14:showEvtLst xmlns:p14="http://schemas.microsoft.com/office/powerpoint/2010/main">
        <p14:playEvt time="1500" objId="8"/>
        <p14:stopEvt time="25368" objId="8"/>
      </p14:showEvtLst>
    </p:ext>
  </p:extLs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a:xfrm>
            <a:off x="457200" y="6492875"/>
            <a:ext cx="3429000" cy="283845"/>
          </a:xfrm>
        </p:spPr>
        <p:txBody>
          <a:bodyPr/>
          <a:lstStyle/>
          <a:p>
            <a:r>
              <a:rPr lang="en-US" sz="900" b="1" dirty="0" smtClean="0">
                <a:solidFill>
                  <a:srgbClr val="000000">
                    <a:lumMod val="75000"/>
                    <a:lumOff val="25000"/>
                  </a:srgbClr>
                </a:solidFill>
                <a:latin typeface="Arial Black"/>
              </a:rPr>
              <a:t>1.B FOOD, BEDTIME, &amp; CLEAN-UP</a:t>
            </a:r>
            <a:endParaRPr lang="en-US" sz="900" b="1" dirty="0">
              <a:solidFill>
                <a:srgbClr val="000000">
                  <a:lumMod val="75000"/>
                  <a:lumOff val="25000"/>
                </a:srgbClr>
              </a:solidFill>
              <a:latin typeface="Arial Black"/>
            </a:endParaRPr>
          </a:p>
        </p:txBody>
      </p:sp>
      <p:sp>
        <p:nvSpPr>
          <p:cNvPr id="3" name="Content Placeholder 2"/>
          <p:cNvSpPr>
            <a:spLocks noGrp="1"/>
          </p:cNvSpPr>
          <p:nvPr>
            <p:ph sz="half" idx="1"/>
          </p:nvPr>
        </p:nvSpPr>
        <p:spPr>
          <a:xfrm>
            <a:off x="838200" y="1905000"/>
            <a:ext cx="7644101" cy="4525963"/>
          </a:xfrm>
        </p:spPr>
        <p:txBody>
          <a:bodyPr>
            <a:normAutofit fontScale="92500" lnSpcReduction="10000"/>
          </a:bodyPr>
          <a:lstStyle/>
          <a:p>
            <a:pPr algn="just">
              <a:buClr>
                <a:schemeClr val="accent4"/>
              </a:buClr>
            </a:pPr>
            <a:r>
              <a:rPr lang="en-US" b="0" spc="-150" dirty="0" smtClean="0">
                <a:solidFill>
                  <a:srgbClr val="77933C"/>
                </a:solidFill>
              </a:rPr>
              <a:t>Feeding a baby a bottle is a lot of fun! Before the parents leave, you need to find out a few things.</a:t>
            </a:r>
          </a:p>
          <a:p>
            <a:pPr marL="457200" indent="-457200" algn="just">
              <a:buClr>
                <a:schemeClr val="accent4"/>
              </a:buClr>
              <a:buFont typeface="Lucida Grande"/>
              <a:buChar char="+"/>
            </a:pPr>
            <a:r>
              <a:rPr lang="en-US" dirty="0" smtClean="0">
                <a:solidFill>
                  <a:schemeClr val="accent6">
                    <a:lumMod val="50000"/>
                  </a:schemeClr>
                </a:solidFill>
              </a:rPr>
              <a:t>Are bottles already prepared or do you need to make them?</a:t>
            </a:r>
          </a:p>
          <a:p>
            <a:pPr marL="457200" indent="-457200" algn="just">
              <a:buClr>
                <a:schemeClr val="accent4"/>
              </a:buClr>
              <a:buFont typeface="Lucida Grande"/>
              <a:buChar char="+"/>
            </a:pPr>
            <a:r>
              <a:rPr lang="en-US" dirty="0" smtClean="0">
                <a:solidFill>
                  <a:schemeClr val="accent6">
                    <a:lumMod val="50000"/>
                  </a:schemeClr>
                </a:solidFill>
              </a:rPr>
              <a:t>If the baby uses formula, where is it located?</a:t>
            </a:r>
          </a:p>
          <a:p>
            <a:pPr marL="457200" indent="-457200" algn="just">
              <a:buClr>
                <a:schemeClr val="accent4"/>
              </a:buClr>
              <a:buFont typeface="Lucida Grande"/>
              <a:buChar char="+"/>
            </a:pPr>
            <a:r>
              <a:rPr lang="en-US" dirty="0" smtClean="0">
                <a:solidFill>
                  <a:schemeClr val="accent6">
                    <a:lumMod val="50000"/>
                  </a:schemeClr>
                </a:solidFill>
              </a:rPr>
              <a:t>How often should the baby eat?</a:t>
            </a:r>
          </a:p>
          <a:p>
            <a:pPr marL="457200" indent="-457200" algn="just">
              <a:buClr>
                <a:schemeClr val="accent4"/>
              </a:buClr>
              <a:buFont typeface="Lucida Grande"/>
              <a:buChar char="+"/>
            </a:pPr>
            <a:r>
              <a:rPr lang="en-US" dirty="0" smtClean="0">
                <a:solidFill>
                  <a:schemeClr val="accent6">
                    <a:lumMod val="50000"/>
                  </a:schemeClr>
                </a:solidFill>
              </a:rPr>
              <a:t>How should you clean the bottles?</a:t>
            </a:r>
          </a:p>
          <a:p>
            <a:pPr algn="just">
              <a:buClr>
                <a:schemeClr val="accent4"/>
              </a:buClr>
            </a:pPr>
            <a:r>
              <a:rPr lang="en-US" i="1" spc="-150" dirty="0" smtClean="0">
                <a:solidFill>
                  <a:srgbClr val="77933C"/>
                </a:solidFill>
              </a:rPr>
              <a:t>Grab a doll or stuffed animal. Watch the video on the following slide and practice along with the video.</a:t>
            </a:r>
            <a:endParaRPr lang="en-US" i="1" spc="-150" dirty="0">
              <a:solidFill>
                <a:srgbClr val="77933C"/>
              </a:solidFill>
            </a:endParaRPr>
          </a:p>
        </p:txBody>
      </p:sp>
      <p:sp>
        <p:nvSpPr>
          <p:cNvPr id="9" name="Title 3"/>
          <p:cNvSpPr>
            <a:spLocks noGrp="1"/>
          </p:cNvSpPr>
          <p:nvPr>
            <p:ph type="title"/>
          </p:nvPr>
        </p:nvSpPr>
        <p:spPr>
          <a:xfrm rot="21025836">
            <a:off x="15762" y="570023"/>
            <a:ext cx="6838193" cy="762000"/>
          </a:xfrm>
          <a:solidFill>
            <a:schemeClr val="accent4"/>
          </a:solidFill>
        </p:spPr>
        <p:txBody>
          <a:bodyPr>
            <a:prstTxWarp prst="textPlain">
              <a:avLst/>
            </a:prstTxWarp>
            <a:noAutofit/>
          </a:bodyPr>
          <a:lstStyle/>
          <a:p>
            <a:pPr algn="r"/>
            <a:r>
              <a:rPr lang="en-US" cap="none" spc="-300" dirty="0" smtClean="0">
                <a:solidFill>
                  <a:schemeClr val="bg1"/>
                </a:solidFill>
                <a:latin typeface="+mn-lt"/>
              </a:rPr>
              <a:t>feeding a baby</a:t>
            </a:r>
            <a:endParaRPr lang="en-US" sz="4400" cap="none" spc="-300" dirty="0">
              <a:solidFill>
                <a:schemeClr val="bg1"/>
              </a:solidFill>
              <a:latin typeface="+mn-lt"/>
            </a:endParaRPr>
          </a:p>
        </p:txBody>
      </p:sp>
    </p:spTree>
    <p:extLst>
      <p:ext uri="{BB962C8B-B14F-4D97-AF65-F5344CB8AC3E}">
        <p14:creationId xmlns:p14="http://schemas.microsoft.com/office/powerpoint/2010/main" val="1930482882"/>
      </p:ext>
    </p:extLst>
  </p:cSld>
  <p:clrMapOvr>
    <a:masterClrMapping/>
  </p:clrMapOvr>
  <mc:AlternateContent xmlns:mc="http://schemas.openxmlformats.org/markup-compatibility/2006" xmlns:p14="http://schemas.microsoft.com/office/powerpoint/2010/main">
    <mc:Choice Requires="p14">
      <p:transition spd="slow" p14:dur="2000" advTm="31395">
        <p14:doors dir="vert"/>
      </p:transition>
    </mc:Choice>
    <mc:Fallback xmlns="">
      <p:transition spd="slow" advTm="31395">
        <p:fade/>
      </p:transition>
    </mc:Fallback>
  </mc:AlternateContent>
  <p:timing>
    <p:tnLst>
      <p:par>
        <p:cTn xmlns:p14="http://schemas.microsoft.com/office/powerpoint/2010/main" id="1" dur="indefinite" restart="never" nodeType="tmRoot"/>
      </p:par>
    </p:tnLst>
  </p:timing>
  <p:extLst mod="1">
    <p:ext uri="{E180D4A7-C9FB-4DFB-919C-405C955672EB}">
      <p14:showEvtLst xmlns:p14="http://schemas.microsoft.com/office/powerpoint/2010/main">
        <p14:playEvt time="1500" objId="4"/>
        <p14:stopEvt time="29722"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6" name="Title 3"/>
          <p:cNvSpPr>
            <a:spLocks noGrp="1"/>
          </p:cNvSpPr>
          <p:nvPr>
            <p:ph type="title"/>
          </p:nvPr>
        </p:nvSpPr>
        <p:spPr>
          <a:xfrm rot="21025836">
            <a:off x="15762" y="570023"/>
            <a:ext cx="6838193" cy="762000"/>
          </a:xfrm>
          <a:solidFill>
            <a:schemeClr val="accent4"/>
          </a:solidFill>
        </p:spPr>
        <p:txBody>
          <a:bodyPr>
            <a:prstTxWarp prst="textPlain">
              <a:avLst/>
            </a:prstTxWarp>
            <a:noAutofit/>
          </a:bodyPr>
          <a:lstStyle/>
          <a:p>
            <a:pPr algn="r"/>
            <a:r>
              <a:rPr lang="en-US" cap="none" spc="-300" dirty="0" smtClean="0">
                <a:solidFill>
                  <a:schemeClr val="bg1"/>
                </a:solidFill>
                <a:latin typeface="+mn-lt"/>
              </a:rPr>
              <a:t>feeding a baby</a:t>
            </a:r>
            <a:endParaRPr lang="en-US" sz="4400" cap="none" spc="-300" dirty="0">
              <a:solidFill>
                <a:schemeClr val="bg1"/>
              </a:solidFill>
              <a:latin typeface="+mn-lt"/>
            </a:endParaRPr>
          </a:p>
        </p:txBody>
      </p:sp>
      <p:pic>
        <p:nvPicPr>
          <p:cNvPr id="3" name="feedingbaby.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27757"/>
          <a:stretch/>
        </p:blipFill>
        <p:spPr>
          <a:xfrm>
            <a:off x="2209800" y="1752600"/>
            <a:ext cx="5504873" cy="4286250"/>
          </a:xfrm>
        </p:spPr>
      </p:pic>
      <p:sp>
        <p:nvSpPr>
          <p:cNvPr id="4" name="Footer Placeholder 1"/>
          <p:cNvSpPr>
            <a:spLocks noGrp="1"/>
          </p:cNvSpPr>
          <p:nvPr>
            <p:ph type="ftr" sz="quarter" idx="11"/>
          </p:nvPr>
        </p:nvSpPr>
        <p:spPr>
          <a:xfrm>
            <a:off x="457200" y="6492875"/>
            <a:ext cx="3429000" cy="283845"/>
          </a:xfrm>
        </p:spPr>
        <p:txBody>
          <a:bodyPr/>
          <a:lstStyle/>
          <a:p>
            <a:r>
              <a:rPr lang="en-US" sz="900" b="1" dirty="0" smtClean="0">
                <a:solidFill>
                  <a:srgbClr val="000000">
                    <a:lumMod val="75000"/>
                    <a:lumOff val="25000"/>
                  </a:srgbClr>
                </a:solidFill>
                <a:latin typeface="Arial Black"/>
              </a:rPr>
              <a:t>1.B FOOD, BEDTIME, &amp; CLEAN-UP</a:t>
            </a:r>
            <a:endParaRPr lang="en-US" sz="900" b="1" dirty="0">
              <a:solidFill>
                <a:srgbClr val="000000">
                  <a:lumMod val="75000"/>
                  <a:lumOff val="25000"/>
                </a:srgbClr>
              </a:solidFill>
              <a:latin typeface="Arial Black"/>
            </a:endParaRPr>
          </a:p>
        </p:txBody>
      </p:sp>
    </p:spTree>
    <p:extLst>
      <p:ext uri="{BB962C8B-B14F-4D97-AF65-F5344CB8AC3E}">
        <p14:creationId xmlns:p14="http://schemas.microsoft.com/office/powerpoint/2010/main" val="3751692779"/>
      </p:ext>
    </p:extLst>
  </p:cSld>
  <p:clrMapOvr>
    <a:masterClrMapping/>
  </p:clrMapOvr>
  <mc:AlternateContent xmlns:mc="http://schemas.openxmlformats.org/markup-compatibility/2006" xmlns:p14="http://schemas.microsoft.com/office/powerpoint/2010/main">
    <mc:Choice Requires="p14">
      <p:transition spd="slow" p14:dur="1500" advTm="118800">
        <p:split orient="vert"/>
      </p:transition>
    </mc:Choice>
    <mc:Fallback xmlns="">
      <p:transition spd="slow" advTm="118800">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8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mod="1">
    <p:ext uri="{E180D4A7-C9FB-4DFB-919C-405C955672EB}">
      <p14:showEvtLst xmlns:p14="http://schemas.microsoft.com/office/powerpoint/2010/main">
        <p14:playEvt time="0" objId="3"/>
        <p14:stopEvt time="115985" objId="3"/>
      </p14:showEvtLst>
    </p:ext>
  </p:extLs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16200000">
            <a:off x="-1605952" y="2748952"/>
            <a:ext cx="6248401" cy="1207697"/>
          </a:xfrm>
          <a:prstGeom prst="parallelogram">
            <a:avLst/>
          </a:prstGeom>
          <a:solidFill>
            <a:srgbClr val="DCE2EF">
              <a:alpha val="69804"/>
            </a:srgbClr>
          </a:solidFill>
        </p:spPr>
        <p:txBody>
          <a:bodyPr>
            <a:prstTxWarp prst="textPlain">
              <a:avLst/>
            </a:prstTxWarp>
          </a:bodyPr>
          <a:lstStyle/>
          <a:p>
            <a:pPr algn="ctr"/>
            <a:r>
              <a:rPr lang="en-US" sz="4800" spc="-150" dirty="0" smtClean="0">
                <a:solidFill>
                  <a:schemeClr val="accent4">
                    <a:lumMod val="75000"/>
                  </a:schemeClr>
                </a:solidFill>
              </a:rPr>
              <a:t>Go to sleep!</a:t>
            </a:r>
            <a:endParaRPr lang="en-US" sz="4800" spc="-150" dirty="0">
              <a:solidFill>
                <a:schemeClr val="accent4">
                  <a:lumMod val="75000"/>
                </a:schemeClr>
              </a:solidFill>
            </a:endParaRPr>
          </a:p>
        </p:txBody>
      </p:sp>
      <p:sp>
        <p:nvSpPr>
          <p:cNvPr id="5" name="TextBox 4"/>
          <p:cNvSpPr txBox="1"/>
          <p:nvPr/>
        </p:nvSpPr>
        <p:spPr>
          <a:xfrm rot="20531296">
            <a:off x="2599060" y="1584218"/>
            <a:ext cx="6274419" cy="2554545"/>
          </a:xfrm>
          <a:prstGeom prst="rect">
            <a:avLst/>
          </a:prstGeom>
          <a:solidFill>
            <a:schemeClr val="accent5">
              <a:lumMod val="20000"/>
              <a:lumOff val="80000"/>
              <a:alpha val="60000"/>
            </a:schemeClr>
          </a:solidFill>
        </p:spPr>
        <p:txBody>
          <a:bodyPr wrap="square" rtlCol="0">
            <a:prstTxWarp prst="textPlain">
              <a:avLst/>
            </a:prstTxWarp>
            <a:spAutoFit/>
          </a:bodyPr>
          <a:lstStyle/>
          <a:p>
            <a:pPr algn="just"/>
            <a:r>
              <a:rPr lang="en-US" sz="3200" spc="-150" dirty="0" smtClean="0">
                <a:solidFill>
                  <a:schemeClr val="tx2"/>
                </a:solidFill>
                <a:latin typeface="+mj-lt"/>
              </a:rPr>
              <a:t>Bedtime can be a struggle for children and the babysitter. </a:t>
            </a:r>
          </a:p>
          <a:p>
            <a:pPr algn="just"/>
            <a:r>
              <a:rPr lang="en-US" sz="3200" spc="-150" dirty="0" smtClean="0">
                <a:solidFill>
                  <a:schemeClr val="tx2"/>
                </a:solidFill>
                <a:latin typeface="+mj-lt"/>
              </a:rPr>
              <a:t>Keep the following things in mind when helping the children prepare for bed.</a:t>
            </a:r>
            <a:endParaRPr lang="en-US" sz="3200" spc="-150" dirty="0">
              <a:solidFill>
                <a:schemeClr val="tx2"/>
              </a:solidFill>
              <a:latin typeface="+mj-lt"/>
            </a:endParaRPr>
          </a:p>
        </p:txBody>
      </p:sp>
      <p:sp>
        <p:nvSpPr>
          <p:cNvPr id="4" name="Footer Placeholder 1"/>
          <p:cNvSpPr>
            <a:spLocks noGrp="1"/>
          </p:cNvSpPr>
          <p:nvPr>
            <p:ph type="ftr" sz="quarter" idx="11"/>
          </p:nvPr>
        </p:nvSpPr>
        <p:spPr>
          <a:xfrm>
            <a:off x="457200" y="6492875"/>
            <a:ext cx="3429000" cy="283845"/>
          </a:xfrm>
        </p:spPr>
        <p:txBody>
          <a:bodyPr/>
          <a:lstStyle/>
          <a:p>
            <a:r>
              <a:rPr lang="en-US" sz="900" b="1" dirty="0" smtClean="0">
                <a:solidFill>
                  <a:srgbClr val="000000">
                    <a:lumMod val="75000"/>
                    <a:lumOff val="25000"/>
                  </a:srgbClr>
                </a:solidFill>
                <a:latin typeface="Arial Black"/>
              </a:rPr>
              <a:t>1.B FOOD, BEDTIME, &amp; CLEAN-UP</a:t>
            </a:r>
            <a:endParaRPr lang="en-US" sz="900" b="1" dirty="0">
              <a:solidFill>
                <a:srgbClr val="000000">
                  <a:lumMod val="75000"/>
                  <a:lumOff val="25000"/>
                </a:srgbClr>
              </a:solidFill>
              <a:latin typeface="Arial Black"/>
            </a:endParaRPr>
          </a:p>
        </p:txBody>
      </p:sp>
    </p:spTree>
    <p:extLst>
      <p:ext uri="{BB962C8B-B14F-4D97-AF65-F5344CB8AC3E}">
        <p14:creationId xmlns:p14="http://schemas.microsoft.com/office/powerpoint/2010/main" val="3417835813"/>
      </p:ext>
    </p:extLst>
  </p:cSld>
  <p:clrMapOvr>
    <a:masterClrMapping/>
  </p:clrMapOvr>
  <p:transition xmlns:p14="http://schemas.microsoft.com/office/powerpoint/2010/main" spd="slow" advTm="9886">
    <p:push dir="u"/>
  </p:transition>
  <p:timing>
    <p:tnLst>
      <p:par>
        <p:cTn xmlns:p14="http://schemas.microsoft.com/office/powerpoint/2010/main" id="1" dur="indefinite" restart="never" nodeType="tmRoot"/>
      </p:par>
    </p:tnLst>
  </p:timing>
  <p:extLst mod="1">
    <p:ext uri="{E180D4A7-C9FB-4DFB-919C-405C955672EB}">
      <p14:showEvtLst xmlns:p14="http://schemas.microsoft.com/office/powerpoint/2010/main">
        <p14:playEvt time="1500" objId="3"/>
        <p14:stopEvt time="8543" objId="3"/>
      </p14:showEvtLst>
    </p:ext>
  </p:extLs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5122" name="Picture 2" descr="C:\Users\Alexandria\Downloads\MP900422818.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4603744" y="0"/>
            <a:ext cx="4550319"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 y="5105400"/>
            <a:ext cx="9154063" cy="1371600"/>
          </a:xfrm>
          <a:solidFill>
            <a:schemeClr val="accent3">
              <a:lumMod val="60000"/>
              <a:lumOff val="40000"/>
            </a:schemeClr>
          </a:solidFill>
        </p:spPr>
        <p:txBody>
          <a:bodyPr>
            <a:prstTxWarp prst="textPlain">
              <a:avLst/>
            </a:prstTxWarp>
            <a:noAutofit/>
          </a:bodyPr>
          <a:lstStyle/>
          <a:p>
            <a:pPr algn="r">
              <a:lnSpc>
                <a:spcPct val="70000"/>
              </a:lnSpc>
            </a:pPr>
            <a:r>
              <a:rPr lang="en-US" sz="4400" i="1" spc="-300" dirty="0" smtClean="0">
                <a:solidFill>
                  <a:schemeClr val="bg1"/>
                </a:solidFill>
              </a:rPr>
              <a:t>Following the </a:t>
            </a:r>
            <a:br>
              <a:rPr lang="en-US" sz="4400" i="1" spc="-300" dirty="0" smtClean="0">
                <a:solidFill>
                  <a:schemeClr val="bg1"/>
                </a:solidFill>
              </a:rPr>
            </a:br>
            <a:r>
              <a:rPr lang="en-US" sz="4400" i="1" spc="-300" dirty="0" smtClean="0">
                <a:solidFill>
                  <a:schemeClr val="bg1"/>
                </a:solidFill>
              </a:rPr>
              <a:t>bedtime routine</a:t>
            </a:r>
            <a:endParaRPr lang="en-US" sz="4400" i="1" spc="-300" dirty="0">
              <a:solidFill>
                <a:schemeClr val="bg1"/>
              </a:solidFill>
            </a:endParaRPr>
          </a:p>
        </p:txBody>
      </p:sp>
      <p:sp>
        <p:nvSpPr>
          <p:cNvPr id="2" name="Content Placeholder 1"/>
          <p:cNvSpPr>
            <a:spLocks noGrp="1"/>
          </p:cNvSpPr>
          <p:nvPr>
            <p:ph sz="half" idx="1"/>
          </p:nvPr>
        </p:nvSpPr>
        <p:spPr>
          <a:xfrm>
            <a:off x="304800" y="304800"/>
            <a:ext cx="4298944" cy="4648200"/>
          </a:xfrm>
        </p:spPr>
        <p:txBody>
          <a:bodyPr>
            <a:prstTxWarp prst="textPlain">
              <a:avLst/>
            </a:prstTxWarp>
            <a:noAutofit/>
          </a:bodyPr>
          <a:lstStyle/>
          <a:p>
            <a:pPr marL="342900" indent="-342900" algn="just">
              <a:lnSpc>
                <a:spcPct val="70000"/>
              </a:lnSpc>
              <a:spcBef>
                <a:spcPts val="0"/>
              </a:spcBef>
              <a:spcAft>
                <a:spcPts val="1200"/>
              </a:spcAft>
              <a:buClr>
                <a:schemeClr val="accent4"/>
              </a:buClr>
              <a:buFont typeface="Arial" pitchFamily="34" charset="0"/>
              <a:buChar char="+"/>
            </a:pPr>
            <a:r>
              <a:rPr lang="en-US" sz="2200" spc="-150" dirty="0" smtClean="0">
                <a:solidFill>
                  <a:schemeClr val="accent3">
                    <a:lumMod val="75000"/>
                  </a:schemeClr>
                </a:solidFill>
              </a:rPr>
              <a:t>Ask the parents to explain their children’s bedtime schedule.  This will help the child feel more natural during the bedtime routine.</a:t>
            </a:r>
          </a:p>
          <a:p>
            <a:pPr marL="342900" indent="-342900" algn="just">
              <a:lnSpc>
                <a:spcPct val="70000"/>
              </a:lnSpc>
              <a:spcBef>
                <a:spcPts val="0"/>
              </a:spcBef>
              <a:spcAft>
                <a:spcPts val="1200"/>
              </a:spcAft>
              <a:buClr>
                <a:schemeClr val="accent4"/>
              </a:buClr>
              <a:buFont typeface="Arial" pitchFamily="34" charset="0"/>
              <a:buChar char="+"/>
            </a:pPr>
            <a:r>
              <a:rPr lang="en-US" sz="2200" spc="-150" dirty="0" smtClean="0">
                <a:solidFill>
                  <a:schemeClr val="accent4">
                    <a:lumMod val="75000"/>
                  </a:schemeClr>
                </a:solidFill>
              </a:rPr>
              <a:t>Avoid any caffeine or sugar at least an hour before bedtime.</a:t>
            </a:r>
          </a:p>
          <a:p>
            <a:pPr marL="342900" indent="-342900" algn="just">
              <a:lnSpc>
                <a:spcPct val="70000"/>
              </a:lnSpc>
              <a:spcBef>
                <a:spcPts val="0"/>
              </a:spcBef>
              <a:spcAft>
                <a:spcPts val="1200"/>
              </a:spcAft>
              <a:buClr>
                <a:schemeClr val="accent4"/>
              </a:buClr>
              <a:buFont typeface="Arial" pitchFamily="34" charset="0"/>
              <a:buChar char="+"/>
            </a:pPr>
            <a:r>
              <a:rPr lang="en-US" sz="2200" spc="-150" dirty="0" smtClean="0">
                <a:solidFill>
                  <a:schemeClr val="accent3">
                    <a:lumMod val="75000"/>
                  </a:schemeClr>
                </a:solidFill>
              </a:rPr>
              <a:t>Find out if they need a bath before bed.  If so, try to start baths an hour before bedtime.</a:t>
            </a:r>
          </a:p>
          <a:p>
            <a:pPr marL="342900" indent="-342900" algn="just">
              <a:lnSpc>
                <a:spcPct val="70000"/>
              </a:lnSpc>
              <a:spcBef>
                <a:spcPts val="0"/>
              </a:spcBef>
              <a:spcAft>
                <a:spcPts val="1200"/>
              </a:spcAft>
              <a:buClr>
                <a:schemeClr val="accent4"/>
              </a:buClr>
              <a:buFont typeface="Arial" pitchFamily="34" charset="0"/>
              <a:buChar char="+"/>
            </a:pPr>
            <a:r>
              <a:rPr lang="en-US" sz="2200" spc="-150" dirty="0" smtClean="0">
                <a:solidFill>
                  <a:schemeClr val="accent4">
                    <a:lumMod val="75000"/>
                  </a:schemeClr>
                </a:solidFill>
              </a:rPr>
              <a:t>Have the children brush their teeth </a:t>
            </a:r>
            <a:r>
              <a:rPr lang="en-US" sz="2200" b="0" spc="-150" dirty="0" smtClean="0">
                <a:solidFill>
                  <a:schemeClr val="accent4">
                    <a:lumMod val="75000"/>
                  </a:schemeClr>
                </a:solidFill>
              </a:rPr>
              <a:t>(you may need to supervise) </a:t>
            </a:r>
            <a:r>
              <a:rPr lang="en-US" sz="2200" spc="-150" dirty="0" smtClean="0">
                <a:solidFill>
                  <a:schemeClr val="accent4">
                    <a:lumMod val="75000"/>
                  </a:schemeClr>
                </a:solidFill>
              </a:rPr>
              <a:t>and put on their pajamas.</a:t>
            </a:r>
          </a:p>
        </p:txBody>
      </p:sp>
      <p:sp>
        <p:nvSpPr>
          <p:cNvPr id="5" name="Footer Placeholder 1"/>
          <p:cNvSpPr>
            <a:spLocks noGrp="1"/>
          </p:cNvSpPr>
          <p:nvPr>
            <p:ph type="ftr" sz="quarter" idx="11"/>
          </p:nvPr>
        </p:nvSpPr>
        <p:spPr>
          <a:xfrm>
            <a:off x="457200" y="6492875"/>
            <a:ext cx="3429000" cy="283845"/>
          </a:xfrm>
        </p:spPr>
        <p:txBody>
          <a:bodyPr/>
          <a:lstStyle/>
          <a:p>
            <a:r>
              <a:rPr lang="en-US" sz="900" b="1" dirty="0" smtClean="0">
                <a:solidFill>
                  <a:srgbClr val="000000">
                    <a:lumMod val="75000"/>
                    <a:lumOff val="25000"/>
                  </a:srgbClr>
                </a:solidFill>
                <a:latin typeface="Arial Black"/>
              </a:rPr>
              <a:t>1.B FOOD, BEDTIME, &amp; CLEAN-UP</a:t>
            </a:r>
            <a:endParaRPr lang="en-US" sz="900" b="1" dirty="0">
              <a:solidFill>
                <a:srgbClr val="000000">
                  <a:lumMod val="75000"/>
                  <a:lumOff val="25000"/>
                </a:srgbClr>
              </a:solidFill>
              <a:latin typeface="Arial Black"/>
            </a:endParaRPr>
          </a:p>
        </p:txBody>
      </p:sp>
    </p:spTree>
    <p:custDataLst>
      <p:tags r:id="rId1"/>
    </p:custDataLst>
    <p:extLst>
      <p:ext uri="{BB962C8B-B14F-4D97-AF65-F5344CB8AC3E}">
        <p14:creationId xmlns:p14="http://schemas.microsoft.com/office/powerpoint/2010/main" val="807903328"/>
      </p:ext>
    </p:extLst>
  </p:cSld>
  <p:clrMapOvr>
    <a:masterClrMapping/>
  </p:clrMapOvr>
  <p:transition xmlns:p14="http://schemas.microsoft.com/office/powerpoint/2010/main" spd="slow" advTm="27402">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0000">
                                      <p:stCondLst>
                                        <p:cond delay="15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14:bounceEnd="60000">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0000">
                                      <p:stCondLst>
                                        <p:cond delay="150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14:bounceEnd="60000">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14:bounceEnd="60000">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0000">
                                      <p:stCondLst>
                                        <p:cond delay="150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14:bounceEnd="60000">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14:presetBounceEnd="60000">
                                      <p:stCondLst>
                                        <p:cond delay="150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14:bounceEnd="60000">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14:bounceEnd="60000">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15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150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150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150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mc:Fallback>
  </mc:AlternateContent>
  <p:extLst mod="1">
    <p:ext uri="{E180D4A7-C9FB-4DFB-919C-405C955672EB}">
      <p14:showEvtLst xmlns:p14="http://schemas.microsoft.com/office/powerpoint/2010/main">
        <p14:playEvt time="0" objId="3"/>
        <p14:stopEvt time="26483" objId="3"/>
      </p14:showEvtLst>
    </p:ext>
  </p:extLs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5122" name="Picture 2" descr="C:\Users\Alexandria\Downloads\MP900422818.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4603744" y="0"/>
            <a:ext cx="4550319"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1"/>
          <p:cNvSpPr>
            <a:spLocks noGrp="1"/>
          </p:cNvSpPr>
          <p:nvPr>
            <p:ph type="ftr" sz="quarter" idx="11"/>
          </p:nvPr>
        </p:nvSpPr>
        <p:spPr>
          <a:xfrm>
            <a:off x="457200" y="6492875"/>
            <a:ext cx="3429000" cy="283845"/>
          </a:xfrm>
        </p:spPr>
        <p:txBody>
          <a:bodyPr/>
          <a:lstStyle/>
          <a:p>
            <a:r>
              <a:rPr lang="en-US" sz="900" b="1" dirty="0" smtClean="0">
                <a:solidFill>
                  <a:srgbClr val="000000">
                    <a:lumMod val="75000"/>
                    <a:lumOff val="25000"/>
                  </a:srgbClr>
                </a:solidFill>
                <a:latin typeface="Arial Black"/>
              </a:rPr>
              <a:t>1.B FOOD, BEDTIME, &amp; CLEAN-UP</a:t>
            </a:r>
            <a:endParaRPr lang="en-US" sz="900" b="1" dirty="0">
              <a:solidFill>
                <a:srgbClr val="000000">
                  <a:lumMod val="75000"/>
                  <a:lumOff val="25000"/>
                </a:srgbClr>
              </a:solidFill>
              <a:latin typeface="Arial Black"/>
            </a:endParaRPr>
          </a:p>
        </p:txBody>
      </p:sp>
      <p:sp>
        <p:nvSpPr>
          <p:cNvPr id="9" name="Title 3"/>
          <p:cNvSpPr>
            <a:spLocks noGrp="1"/>
          </p:cNvSpPr>
          <p:nvPr>
            <p:ph type="title"/>
          </p:nvPr>
        </p:nvSpPr>
        <p:spPr>
          <a:xfrm>
            <a:off x="-1" y="5105400"/>
            <a:ext cx="9154063" cy="1371600"/>
          </a:xfrm>
          <a:solidFill>
            <a:schemeClr val="accent3">
              <a:lumMod val="60000"/>
              <a:lumOff val="40000"/>
            </a:schemeClr>
          </a:solidFill>
        </p:spPr>
        <p:txBody>
          <a:bodyPr>
            <a:prstTxWarp prst="textPlain">
              <a:avLst/>
            </a:prstTxWarp>
            <a:noAutofit/>
          </a:bodyPr>
          <a:lstStyle/>
          <a:p>
            <a:pPr algn="r">
              <a:lnSpc>
                <a:spcPct val="70000"/>
              </a:lnSpc>
            </a:pPr>
            <a:r>
              <a:rPr lang="en-US" sz="4400" i="1" spc="-300" dirty="0" smtClean="0">
                <a:solidFill>
                  <a:schemeClr val="bg1"/>
                </a:solidFill>
              </a:rPr>
              <a:t>Following the </a:t>
            </a:r>
            <a:br>
              <a:rPr lang="en-US" sz="4400" i="1" spc="-300" dirty="0" smtClean="0">
                <a:solidFill>
                  <a:schemeClr val="bg1"/>
                </a:solidFill>
              </a:rPr>
            </a:br>
            <a:r>
              <a:rPr lang="en-US" sz="4400" i="1" spc="-300" dirty="0" smtClean="0">
                <a:solidFill>
                  <a:schemeClr val="bg1"/>
                </a:solidFill>
              </a:rPr>
              <a:t>bedtime routine</a:t>
            </a:r>
            <a:endParaRPr lang="en-US" sz="4400" i="1" spc="-300" dirty="0">
              <a:solidFill>
                <a:schemeClr val="bg1"/>
              </a:solidFill>
            </a:endParaRPr>
          </a:p>
        </p:txBody>
      </p:sp>
      <p:sp>
        <p:nvSpPr>
          <p:cNvPr id="2" name="Content Placeholder 1"/>
          <p:cNvSpPr>
            <a:spLocks noGrp="1"/>
          </p:cNvSpPr>
          <p:nvPr>
            <p:ph sz="half" idx="1"/>
          </p:nvPr>
        </p:nvSpPr>
        <p:spPr>
          <a:xfrm>
            <a:off x="304800" y="304800"/>
            <a:ext cx="4298944" cy="4648200"/>
          </a:xfrm>
        </p:spPr>
        <p:txBody>
          <a:bodyPr>
            <a:prstTxWarp prst="textPlain">
              <a:avLst/>
            </a:prstTxWarp>
            <a:noAutofit/>
          </a:bodyPr>
          <a:lstStyle/>
          <a:p>
            <a:pPr marL="342900" indent="-342900" algn="just">
              <a:lnSpc>
                <a:spcPct val="70000"/>
              </a:lnSpc>
              <a:spcBef>
                <a:spcPts val="0"/>
              </a:spcBef>
              <a:buClr>
                <a:schemeClr val="accent4"/>
              </a:buClr>
              <a:buFont typeface="Arial" pitchFamily="34" charset="0"/>
              <a:buChar char="+"/>
            </a:pPr>
            <a:r>
              <a:rPr lang="en-US" sz="2200" spc="-150" dirty="0" smtClean="0">
                <a:solidFill>
                  <a:schemeClr val="accent3">
                    <a:lumMod val="75000"/>
                  </a:schemeClr>
                </a:solidFill>
              </a:rPr>
              <a:t>Do </a:t>
            </a:r>
            <a:r>
              <a:rPr lang="en-US" sz="2200" spc="-150" dirty="0">
                <a:solidFill>
                  <a:schemeClr val="accent3">
                    <a:lumMod val="75000"/>
                  </a:schemeClr>
                </a:solidFill>
              </a:rPr>
              <a:t>something quiet for the last half hour before </a:t>
            </a:r>
            <a:r>
              <a:rPr lang="en-US" sz="2200" spc="-150" dirty="0" smtClean="0">
                <a:solidFill>
                  <a:schemeClr val="accent3">
                    <a:lumMod val="75000"/>
                  </a:schemeClr>
                </a:solidFill>
              </a:rPr>
              <a:t>bedtime. Try </a:t>
            </a:r>
            <a:r>
              <a:rPr lang="en-US" sz="2200" spc="-150" dirty="0">
                <a:solidFill>
                  <a:schemeClr val="accent3">
                    <a:lumMod val="75000"/>
                  </a:schemeClr>
                </a:solidFill>
              </a:rPr>
              <a:t>working on a puzzle, reading books, or listening to music.</a:t>
            </a:r>
          </a:p>
          <a:p>
            <a:pPr marL="342900" indent="-342900" algn="just">
              <a:lnSpc>
                <a:spcPct val="70000"/>
              </a:lnSpc>
              <a:spcBef>
                <a:spcPts val="0"/>
              </a:spcBef>
              <a:buClr>
                <a:schemeClr val="accent4"/>
              </a:buClr>
              <a:buFont typeface="Arial" pitchFamily="34" charset="0"/>
              <a:buChar char="+"/>
            </a:pPr>
            <a:r>
              <a:rPr lang="en-US" sz="2200" spc="-150" dirty="0">
                <a:solidFill>
                  <a:schemeClr val="accent4">
                    <a:lumMod val="75000"/>
                  </a:schemeClr>
                </a:solidFill>
              </a:rPr>
              <a:t>When it is time to put the children in bed, sit with them for a few minutes before you leave the room. </a:t>
            </a:r>
            <a:r>
              <a:rPr lang="en-US" sz="2200" spc="-150" dirty="0" smtClean="0">
                <a:solidFill>
                  <a:schemeClr val="accent4">
                    <a:lumMod val="75000"/>
                  </a:schemeClr>
                </a:solidFill>
              </a:rPr>
              <a:t>Share </a:t>
            </a:r>
            <a:r>
              <a:rPr lang="en-US" sz="2200" spc="-150" dirty="0">
                <a:solidFill>
                  <a:schemeClr val="accent4">
                    <a:lumMod val="75000"/>
                  </a:schemeClr>
                </a:solidFill>
              </a:rPr>
              <a:t>with them how much you enjoyed playing with them.</a:t>
            </a:r>
          </a:p>
          <a:p>
            <a:pPr marL="342900" indent="-342900" algn="just">
              <a:lnSpc>
                <a:spcPct val="70000"/>
              </a:lnSpc>
              <a:spcBef>
                <a:spcPts val="0"/>
              </a:spcBef>
              <a:buClr>
                <a:schemeClr val="accent4"/>
              </a:buClr>
              <a:buFont typeface="Arial" pitchFamily="34" charset="0"/>
              <a:buChar char="+"/>
            </a:pPr>
            <a:r>
              <a:rPr lang="en-US" sz="2200" spc="-150" dirty="0">
                <a:solidFill>
                  <a:schemeClr val="accent3">
                    <a:lumMod val="75000"/>
                  </a:schemeClr>
                </a:solidFill>
              </a:rPr>
              <a:t>Be patient! </a:t>
            </a:r>
            <a:r>
              <a:rPr lang="en-US" sz="2200" spc="-150" dirty="0" smtClean="0">
                <a:solidFill>
                  <a:schemeClr val="accent3">
                    <a:lumMod val="75000"/>
                  </a:schemeClr>
                </a:solidFill>
              </a:rPr>
              <a:t>The </a:t>
            </a:r>
            <a:r>
              <a:rPr lang="en-US" sz="2200" spc="-150" dirty="0">
                <a:solidFill>
                  <a:schemeClr val="accent3">
                    <a:lumMod val="75000"/>
                  </a:schemeClr>
                </a:solidFill>
              </a:rPr>
              <a:t>children may be scared or nervous because their parents are not there. </a:t>
            </a:r>
            <a:r>
              <a:rPr lang="en-US" sz="2200" spc="-150" dirty="0" smtClean="0">
                <a:solidFill>
                  <a:schemeClr val="accent3">
                    <a:lumMod val="75000"/>
                  </a:schemeClr>
                </a:solidFill>
              </a:rPr>
              <a:t>Reassure </a:t>
            </a:r>
            <a:r>
              <a:rPr lang="en-US" sz="2200" spc="-150" dirty="0">
                <a:solidFill>
                  <a:schemeClr val="accent3">
                    <a:lumMod val="75000"/>
                  </a:schemeClr>
                </a:solidFill>
              </a:rPr>
              <a:t>them </a:t>
            </a:r>
            <a:r>
              <a:rPr lang="en-US" sz="2200" spc="-150" dirty="0" smtClean="0">
                <a:solidFill>
                  <a:schemeClr val="accent3">
                    <a:lumMod val="75000"/>
                  </a:schemeClr>
                </a:solidFill>
              </a:rPr>
              <a:t>and </a:t>
            </a:r>
            <a:r>
              <a:rPr lang="en-US" sz="2200" spc="-150" dirty="0">
                <a:solidFill>
                  <a:schemeClr val="accent3">
                    <a:lumMod val="75000"/>
                  </a:schemeClr>
                </a:solidFill>
              </a:rPr>
              <a:t>help them back into bed if they get out to see you.</a:t>
            </a:r>
          </a:p>
        </p:txBody>
      </p:sp>
    </p:spTree>
    <p:custDataLst>
      <p:tags r:id="rId1"/>
    </p:custDataLst>
    <p:extLst>
      <p:ext uri="{BB962C8B-B14F-4D97-AF65-F5344CB8AC3E}">
        <p14:creationId xmlns:p14="http://schemas.microsoft.com/office/powerpoint/2010/main" val="3666523069"/>
      </p:ext>
    </p:extLst>
  </p:cSld>
  <p:clrMapOvr>
    <a:masterClrMapping/>
  </p:clrMapOvr>
  <mc:AlternateContent xmlns:mc="http://schemas.openxmlformats.org/markup-compatibility/2006" xmlns:p14="http://schemas.microsoft.com/office/powerpoint/2010/main">
    <mc:Choice Requires="p14">
      <p:transition spd="slow" p14:dur="1500" advTm="35417">
        <p:split orient="vert"/>
      </p:transition>
    </mc:Choice>
    <mc:Fallback xmlns="">
      <p:transition spd="slow" advTm="35417">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0000">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14:bounceEnd="60000">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0000">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14:bounceEnd="60000">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14:bounceEnd="60000">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0000">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14:bounceEnd="60000">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mc:Fallback>
  </mc:AlternateContent>
  <p:extLst mod="1">
    <p:ext uri="{E180D4A7-C9FB-4DFB-919C-405C955672EB}">
      <p14:showEvtLst xmlns:p14="http://schemas.microsoft.com/office/powerpoint/2010/main">
        <p14:playEvt time="1024" objId="3"/>
        <p14:stopEvt time="30418"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a:xfrm>
            <a:off x="457200" y="6492875"/>
            <a:ext cx="3429000" cy="283845"/>
          </a:xfrm>
        </p:spPr>
        <p:txBody>
          <a:bodyPr/>
          <a:lstStyle/>
          <a:p>
            <a:r>
              <a:rPr lang="en-US" sz="900" b="1" dirty="0" smtClean="0">
                <a:solidFill>
                  <a:srgbClr val="000000">
                    <a:lumMod val="75000"/>
                    <a:lumOff val="25000"/>
                  </a:srgbClr>
                </a:solidFill>
                <a:latin typeface="Arial Black"/>
              </a:rPr>
              <a:t>1.B FOOD, BEDTIME, &amp; CLEAN-UP</a:t>
            </a:r>
            <a:endParaRPr lang="en-US" sz="900" b="1" dirty="0">
              <a:solidFill>
                <a:srgbClr val="000000">
                  <a:lumMod val="75000"/>
                  <a:lumOff val="25000"/>
                </a:srgbClr>
              </a:solidFill>
              <a:latin typeface="Arial Black"/>
            </a:endParaRPr>
          </a:p>
        </p:txBody>
      </p:sp>
      <p:sp>
        <p:nvSpPr>
          <p:cNvPr id="3" name="Content Placeholder 2"/>
          <p:cNvSpPr>
            <a:spLocks noGrp="1"/>
          </p:cNvSpPr>
          <p:nvPr>
            <p:ph sz="half" idx="1"/>
          </p:nvPr>
        </p:nvSpPr>
        <p:spPr>
          <a:xfrm>
            <a:off x="1219200" y="2514600"/>
            <a:ext cx="6705601" cy="2971800"/>
          </a:xfrm>
        </p:spPr>
        <p:txBody>
          <a:bodyPr>
            <a:prstTxWarp prst="textPlain">
              <a:avLst/>
            </a:prstTxWarp>
            <a:normAutofit/>
          </a:bodyPr>
          <a:lstStyle/>
          <a:p>
            <a:pPr marL="457200" indent="-457200" algn="just">
              <a:lnSpc>
                <a:spcPct val="80000"/>
              </a:lnSpc>
              <a:buClr>
                <a:schemeClr val="accent4"/>
              </a:buClr>
              <a:buFont typeface="Lucida Grande"/>
              <a:buChar char="+"/>
            </a:pPr>
            <a:r>
              <a:rPr lang="en-US" sz="3200" spc="-150" dirty="0">
                <a:solidFill>
                  <a:schemeClr val="accent6">
                    <a:lumMod val="50000"/>
                  </a:schemeClr>
                </a:solidFill>
              </a:rPr>
              <a:t>This next clip shows you how to make sure the bedding area is safe for the child.</a:t>
            </a:r>
          </a:p>
          <a:p>
            <a:pPr marL="457200" indent="-457200" algn="just">
              <a:lnSpc>
                <a:spcPct val="80000"/>
              </a:lnSpc>
              <a:buClr>
                <a:schemeClr val="accent4"/>
              </a:buClr>
              <a:buFont typeface="Lucida Grande"/>
              <a:buChar char="+"/>
            </a:pPr>
            <a:r>
              <a:rPr lang="en-US" sz="3200" spc="-150" dirty="0" smtClean="0">
                <a:solidFill>
                  <a:srgbClr val="77933C"/>
                </a:solidFill>
              </a:rPr>
              <a:t>Watch the video and think about how you would put a child to bed.</a:t>
            </a:r>
          </a:p>
        </p:txBody>
      </p:sp>
      <p:sp>
        <p:nvSpPr>
          <p:cNvPr id="7" name="Title 3"/>
          <p:cNvSpPr>
            <a:spLocks noGrp="1"/>
          </p:cNvSpPr>
          <p:nvPr>
            <p:ph type="title"/>
          </p:nvPr>
        </p:nvSpPr>
        <p:spPr>
          <a:xfrm rot="21025836">
            <a:off x="15762" y="570023"/>
            <a:ext cx="6838193" cy="762000"/>
          </a:xfrm>
          <a:solidFill>
            <a:schemeClr val="accent4"/>
          </a:solidFill>
        </p:spPr>
        <p:txBody>
          <a:bodyPr>
            <a:prstTxWarp prst="textPlain">
              <a:avLst/>
            </a:prstTxWarp>
            <a:noAutofit/>
          </a:bodyPr>
          <a:lstStyle/>
          <a:p>
            <a:pPr algn="r"/>
            <a:r>
              <a:rPr lang="en-US" cap="none" spc="-300" dirty="0" smtClean="0">
                <a:solidFill>
                  <a:schemeClr val="bg1"/>
                </a:solidFill>
                <a:latin typeface="+mn-lt"/>
              </a:rPr>
              <a:t>putting the kids to bed</a:t>
            </a:r>
            <a:endParaRPr lang="en-US" sz="4400" cap="none" spc="-300" dirty="0">
              <a:solidFill>
                <a:schemeClr val="bg1"/>
              </a:solidFill>
              <a:latin typeface="+mn-lt"/>
            </a:endParaRPr>
          </a:p>
        </p:txBody>
      </p:sp>
    </p:spTree>
    <p:extLst>
      <p:ext uri="{BB962C8B-B14F-4D97-AF65-F5344CB8AC3E}">
        <p14:creationId xmlns:p14="http://schemas.microsoft.com/office/powerpoint/2010/main" val="2347773788"/>
      </p:ext>
    </p:extLst>
  </p:cSld>
  <p:clrMapOvr>
    <a:masterClrMapping/>
  </p:clrMapOvr>
  <mc:AlternateContent xmlns:mc="http://schemas.openxmlformats.org/markup-compatibility/2006" xmlns:p14="http://schemas.microsoft.com/office/powerpoint/2010/main">
    <mc:Choice Requires="p14">
      <p:transition spd="slow" p14:dur="3400" advTm="11317">
        <p14:reveal/>
      </p:transition>
    </mc:Choice>
    <mc:Fallback xmlns="">
      <p:transition spd="slow" advTm="11317">
        <p:fade/>
      </p:transition>
    </mc:Fallback>
  </mc:AlternateContent>
  <p:timing>
    <p:tnLst>
      <p:par>
        <p:cTn xmlns:p14="http://schemas.microsoft.com/office/powerpoint/2010/main" id="1" dur="indefinite" restart="never" nodeType="tmRoot"/>
      </p:par>
    </p:tnLst>
  </p:timing>
  <p:extLst mod="1">
    <p:ext uri="{E180D4A7-C9FB-4DFB-919C-405C955672EB}">
      <p14:showEvtLst xmlns:p14="http://schemas.microsoft.com/office/powerpoint/2010/main">
        <p14:playEvt time="1500" objId="4"/>
        <p14:stopEvt time="9988"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itle 3"/>
          <p:cNvSpPr>
            <a:spLocks noGrp="1"/>
          </p:cNvSpPr>
          <p:nvPr>
            <p:ph type="title"/>
          </p:nvPr>
        </p:nvSpPr>
        <p:spPr>
          <a:xfrm rot="21025836">
            <a:off x="15762" y="570023"/>
            <a:ext cx="6838193" cy="762000"/>
          </a:xfrm>
          <a:solidFill>
            <a:schemeClr val="accent4"/>
          </a:solidFill>
        </p:spPr>
        <p:txBody>
          <a:bodyPr>
            <a:prstTxWarp prst="textPlain">
              <a:avLst/>
            </a:prstTxWarp>
            <a:noAutofit/>
          </a:bodyPr>
          <a:lstStyle/>
          <a:p>
            <a:pPr algn="r"/>
            <a:r>
              <a:rPr lang="en-US" cap="none" spc="-300" dirty="0" smtClean="0">
                <a:solidFill>
                  <a:schemeClr val="bg1"/>
                </a:solidFill>
                <a:latin typeface="+mn-lt"/>
              </a:rPr>
              <a:t>putting the kids to bed</a:t>
            </a:r>
            <a:endParaRPr lang="en-US" sz="4400" cap="none" spc="-300" dirty="0">
              <a:solidFill>
                <a:schemeClr val="bg1"/>
              </a:solidFill>
              <a:latin typeface="+mn-lt"/>
            </a:endParaRPr>
          </a:p>
        </p:txBody>
      </p:sp>
      <p:pic>
        <p:nvPicPr>
          <p:cNvPr id="3" name="sleepingbaby.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28800" y="1905001"/>
            <a:ext cx="6663268" cy="3748088"/>
          </a:xfrm>
        </p:spPr>
      </p:pic>
      <p:sp>
        <p:nvSpPr>
          <p:cNvPr id="4" name="Footer Placeholder 1"/>
          <p:cNvSpPr>
            <a:spLocks noGrp="1"/>
          </p:cNvSpPr>
          <p:nvPr>
            <p:ph type="ftr" sz="quarter" idx="11"/>
          </p:nvPr>
        </p:nvSpPr>
        <p:spPr>
          <a:xfrm>
            <a:off x="457200" y="6492875"/>
            <a:ext cx="3429000" cy="283845"/>
          </a:xfrm>
        </p:spPr>
        <p:txBody>
          <a:bodyPr/>
          <a:lstStyle/>
          <a:p>
            <a:r>
              <a:rPr lang="en-US" sz="900" b="1" dirty="0" smtClean="0">
                <a:solidFill>
                  <a:srgbClr val="000000">
                    <a:lumMod val="75000"/>
                    <a:lumOff val="25000"/>
                  </a:srgbClr>
                </a:solidFill>
                <a:latin typeface="Arial Black"/>
              </a:rPr>
              <a:t>1.B FOOD, BEDTIME, &amp; CLEAN-UP</a:t>
            </a:r>
            <a:endParaRPr lang="en-US" sz="900" b="1" dirty="0">
              <a:solidFill>
                <a:srgbClr val="000000">
                  <a:lumMod val="75000"/>
                  <a:lumOff val="25000"/>
                </a:srgbClr>
              </a:solidFill>
              <a:latin typeface="Arial Black"/>
            </a:endParaRPr>
          </a:p>
        </p:txBody>
      </p:sp>
    </p:spTree>
    <p:extLst>
      <p:ext uri="{BB962C8B-B14F-4D97-AF65-F5344CB8AC3E}">
        <p14:creationId xmlns:p14="http://schemas.microsoft.com/office/powerpoint/2010/main" val="327705485"/>
      </p:ext>
    </p:extLst>
  </p:cSld>
  <p:clrMapOvr>
    <a:masterClrMapping/>
  </p:clrMapOvr>
  <mc:AlternateContent xmlns:mc="http://schemas.openxmlformats.org/markup-compatibility/2006" xmlns:p14="http://schemas.microsoft.com/office/powerpoint/2010/main">
    <mc:Choice Requires="p14">
      <p:transition spd="slow" p14:dur="1500" advTm="48707">
        <p:split orient="vert"/>
      </p:transition>
    </mc:Choice>
    <mc:Fallback xmlns="">
      <p:transition spd="slow" advTm="48707">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mod="1">
    <p:ext uri="{E180D4A7-C9FB-4DFB-919C-405C955672EB}">
      <p14:showEvtLst xmlns:p14="http://schemas.microsoft.com/office/powerpoint/2010/main">
        <p14:playEvt time="0" objId="3"/>
        <p14:stopEvt time="46141" objId="3"/>
      </p14:showEvtLst>
    </p:ext>
  </p:extLs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itle 3"/>
          <p:cNvSpPr>
            <a:spLocks noGrp="1"/>
          </p:cNvSpPr>
          <p:nvPr>
            <p:ph type="title"/>
          </p:nvPr>
        </p:nvSpPr>
        <p:spPr>
          <a:xfrm>
            <a:off x="457200" y="381000"/>
            <a:ext cx="8071108" cy="1152628"/>
          </a:xfrm>
          <a:solidFill>
            <a:schemeClr val="accent4"/>
          </a:solidFill>
        </p:spPr>
        <p:txBody>
          <a:bodyPr>
            <a:prstTxWarp prst="textPlain">
              <a:avLst/>
            </a:prstTxWarp>
            <a:noAutofit/>
          </a:bodyPr>
          <a:lstStyle/>
          <a:p>
            <a:pPr algn="r"/>
            <a:r>
              <a:rPr lang="en-US" cap="none" spc="-150" dirty="0" smtClean="0">
                <a:solidFill>
                  <a:schemeClr val="bg1"/>
                </a:solidFill>
                <a:effectLst>
                  <a:outerShdw blurRad="38100" dist="38100" dir="2700000" algn="tl">
                    <a:srgbClr val="000000">
                      <a:alpha val="43137"/>
                    </a:srgbClr>
                  </a:outerShdw>
                </a:effectLst>
                <a:latin typeface="+mn-lt"/>
              </a:rPr>
              <a:t>Sleeping + SIDS:</a:t>
            </a:r>
            <a:br>
              <a:rPr lang="en-US" cap="none" spc="-150" dirty="0" smtClean="0">
                <a:solidFill>
                  <a:schemeClr val="bg1"/>
                </a:solidFill>
                <a:effectLst>
                  <a:outerShdw blurRad="38100" dist="38100" dir="2700000" algn="tl">
                    <a:srgbClr val="000000">
                      <a:alpha val="43137"/>
                    </a:srgbClr>
                  </a:outerShdw>
                </a:effectLst>
                <a:latin typeface="+mn-lt"/>
              </a:rPr>
            </a:br>
            <a:r>
              <a:rPr lang="en-US" sz="3200" cap="none" spc="-150" dirty="0" smtClean="0">
                <a:solidFill>
                  <a:schemeClr val="bg1"/>
                </a:solidFill>
                <a:effectLst>
                  <a:outerShdw blurRad="38100" dist="38100" dir="2700000" algn="tl">
                    <a:srgbClr val="000000">
                      <a:alpha val="43137"/>
                    </a:srgbClr>
                  </a:outerShdw>
                </a:effectLst>
              </a:rPr>
              <a:t>WHAT’S THE CONNECTION?</a:t>
            </a:r>
            <a:endParaRPr lang="en-US" sz="4400" cap="none" spc="-150" dirty="0">
              <a:solidFill>
                <a:schemeClr val="bg1"/>
              </a:solidFill>
              <a:effectLst>
                <a:outerShdw blurRad="38100" dist="38100" dir="2700000" algn="tl">
                  <a:srgbClr val="000000">
                    <a:alpha val="43137"/>
                  </a:srgbClr>
                </a:outerShdw>
              </a:effectLst>
            </a:endParaRPr>
          </a:p>
        </p:txBody>
      </p:sp>
      <p:sp>
        <p:nvSpPr>
          <p:cNvPr id="4" name="Footer Placeholder 1"/>
          <p:cNvSpPr>
            <a:spLocks noGrp="1"/>
          </p:cNvSpPr>
          <p:nvPr>
            <p:ph type="ftr" sz="quarter" idx="11"/>
          </p:nvPr>
        </p:nvSpPr>
        <p:spPr>
          <a:xfrm>
            <a:off x="457200" y="6492875"/>
            <a:ext cx="3429000" cy="283845"/>
          </a:xfrm>
        </p:spPr>
        <p:txBody>
          <a:bodyPr/>
          <a:lstStyle/>
          <a:p>
            <a:r>
              <a:rPr lang="en-US" sz="900" b="1" dirty="0" smtClean="0">
                <a:solidFill>
                  <a:srgbClr val="000000">
                    <a:lumMod val="75000"/>
                    <a:lumOff val="25000"/>
                  </a:srgbClr>
                </a:solidFill>
                <a:latin typeface="Arial Black"/>
              </a:rPr>
              <a:t>1.B FOOD, BEDTIME, &amp; CLEAN-UP</a:t>
            </a:r>
            <a:endParaRPr lang="en-US" sz="900" b="1" dirty="0">
              <a:solidFill>
                <a:srgbClr val="000000">
                  <a:lumMod val="75000"/>
                  <a:lumOff val="25000"/>
                </a:srgbClr>
              </a:solidFill>
              <a:latin typeface="Arial Black"/>
            </a:endParaRPr>
          </a:p>
        </p:txBody>
      </p:sp>
      <p:sp>
        <p:nvSpPr>
          <p:cNvPr id="2" name="Content Placeholder 1"/>
          <p:cNvSpPr>
            <a:spLocks noGrp="1"/>
          </p:cNvSpPr>
          <p:nvPr>
            <p:ph idx="1"/>
          </p:nvPr>
        </p:nvSpPr>
        <p:spPr>
          <a:xfrm>
            <a:off x="762000" y="1828800"/>
            <a:ext cx="7772400" cy="4144963"/>
          </a:xfrm>
        </p:spPr>
        <p:txBody>
          <a:bodyPr>
            <a:prstTxWarp prst="textPlain">
              <a:avLst/>
            </a:prstTxWarp>
            <a:noAutofit/>
          </a:bodyPr>
          <a:lstStyle/>
          <a:p>
            <a:r>
              <a:rPr lang="en-US" sz="2400" spc="-150" dirty="0" smtClean="0">
                <a:solidFill>
                  <a:schemeClr val="accent3">
                    <a:lumMod val="50000"/>
                  </a:schemeClr>
                </a:solidFill>
              </a:rPr>
              <a:t>SIDS </a:t>
            </a:r>
            <a:r>
              <a:rPr lang="en-US" sz="2400" b="0" spc="-150" dirty="0" smtClean="0">
                <a:solidFill>
                  <a:schemeClr val="accent3">
                    <a:lumMod val="50000"/>
                  </a:schemeClr>
                </a:solidFill>
              </a:rPr>
              <a:t>(Sudden Infant Death Syndrome) </a:t>
            </a:r>
            <a:r>
              <a:rPr lang="en-US" sz="2400" spc="-150" dirty="0" smtClean="0">
                <a:solidFill>
                  <a:schemeClr val="accent3">
                    <a:lumMod val="50000"/>
                  </a:schemeClr>
                </a:solidFill>
              </a:rPr>
              <a:t>is a devastating occurrence. There are no signs of cause of death, and many different factors may contribute to or cause SIDS.</a:t>
            </a:r>
          </a:p>
          <a:p>
            <a:r>
              <a:rPr lang="en-US" sz="2400" b="0" spc="-150" dirty="0" smtClean="0">
                <a:solidFill>
                  <a:schemeClr val="tx2"/>
                </a:solidFill>
              </a:rPr>
              <a:t>Most sources agree that you should:</a:t>
            </a:r>
          </a:p>
          <a:p>
            <a:pPr marL="800100" lvl="1" indent="-342900">
              <a:buFontTx/>
              <a:buChar char="-"/>
            </a:pPr>
            <a:r>
              <a:rPr lang="en-US" sz="2400" spc="-150" dirty="0" smtClean="0">
                <a:solidFill>
                  <a:schemeClr val="accent3">
                    <a:lumMod val="50000"/>
                  </a:schemeClr>
                </a:solidFill>
              </a:rPr>
              <a:t>Place an infant to sleep </a:t>
            </a:r>
            <a:r>
              <a:rPr lang="en-US" sz="2400" u="sng" spc="-150" dirty="0" smtClean="0">
                <a:solidFill>
                  <a:schemeClr val="accent3">
                    <a:lumMod val="50000"/>
                  </a:schemeClr>
                </a:solidFill>
              </a:rPr>
              <a:t>on their back</a:t>
            </a:r>
            <a:r>
              <a:rPr lang="en-US" sz="2400" spc="-150" dirty="0" smtClean="0">
                <a:solidFill>
                  <a:schemeClr val="accent3">
                    <a:lumMod val="50000"/>
                  </a:schemeClr>
                </a:solidFill>
              </a:rPr>
              <a:t>, not their stomach</a:t>
            </a:r>
          </a:p>
          <a:p>
            <a:pPr marL="800100" lvl="1" indent="-342900">
              <a:buFontTx/>
              <a:buChar char="-"/>
            </a:pPr>
            <a:r>
              <a:rPr lang="en-US" sz="2400" spc="-150" dirty="0" smtClean="0">
                <a:solidFill>
                  <a:schemeClr val="accent3">
                    <a:lumMod val="50000"/>
                  </a:schemeClr>
                </a:solidFill>
              </a:rPr>
              <a:t>Make sure there is nothing in the crib that could suffocate, strangle, or entrap the infant</a:t>
            </a:r>
          </a:p>
          <a:p>
            <a:pPr marL="800100" lvl="1" indent="-342900">
              <a:buFontTx/>
              <a:buChar char="-"/>
            </a:pPr>
            <a:r>
              <a:rPr lang="en-US" sz="2400" spc="-150" dirty="0" smtClean="0">
                <a:solidFill>
                  <a:schemeClr val="accent3">
                    <a:lumMod val="50000"/>
                  </a:schemeClr>
                </a:solidFill>
              </a:rPr>
              <a:t>Check on the child at frequent intervals to ensure nothing is wrong</a:t>
            </a:r>
            <a:endParaRPr lang="en-US" sz="2400" spc="-150" dirty="0">
              <a:solidFill>
                <a:schemeClr val="accent3">
                  <a:lumMod val="50000"/>
                </a:schemeClr>
              </a:solidFill>
            </a:endParaRPr>
          </a:p>
        </p:txBody>
      </p:sp>
    </p:spTree>
    <p:custDataLst>
      <p:tags r:id="rId1"/>
    </p:custDataLst>
    <p:extLst>
      <p:ext uri="{BB962C8B-B14F-4D97-AF65-F5344CB8AC3E}">
        <p14:creationId xmlns:p14="http://schemas.microsoft.com/office/powerpoint/2010/main" val="4229508093"/>
      </p:ext>
    </p:extLst>
  </p:cSld>
  <p:clrMapOvr>
    <a:masterClrMapping/>
  </p:clrMapOvr>
  <mc:AlternateContent xmlns:mc="http://schemas.openxmlformats.org/markup-compatibility/2006" xmlns:p14="http://schemas.microsoft.com/office/powerpoint/2010/main">
    <mc:Choice Requires="p14">
      <p:transition spd="slow" p14:dur="1600" advTm="33968">
        <p14:prism isContent="1" isInverted="1"/>
      </p:transition>
    </mc:Choice>
    <mc:Fallback xmlns="">
      <p:transition spd="slow" advTm="33968">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14:bounceEnd="60000">
                                          <p:cBhvr additive="base">
                                            <p:cTn id="7" dur="750" fill="hold"/>
                                            <p:tgtEl>
                                              <p:spTgt spid="2">
                                                <p:txEl>
                                                  <p:pRg st="0" end="0"/>
                                                </p:txEl>
                                              </p:spTgt>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0000">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14:bounceEnd="60000">
                                          <p:cBhvr additive="base">
                                            <p:cTn id="13" dur="750" fill="hold"/>
                                            <p:tgtEl>
                                              <p:spTgt spid="2">
                                                <p:txEl>
                                                  <p:pRg st="1" end="1"/>
                                                </p:txEl>
                                              </p:spTgt>
                                            </p:tgtEl>
                                            <p:attrNameLst>
                                              <p:attrName>ppt_x</p:attrName>
                                            </p:attrNameLst>
                                          </p:cBhvr>
                                          <p:tavLst>
                                            <p:tav tm="0">
                                              <p:val>
                                                <p:strVal val="#ppt_x"/>
                                              </p:val>
                                            </p:tav>
                                            <p:tav tm="100000">
                                              <p:val>
                                                <p:strVal val="#ppt_x"/>
                                              </p:val>
                                            </p:tav>
                                          </p:tavLst>
                                        </p:anim>
                                        <p:anim calcmode="lin" valueType="num" p14:bounceEnd="60000">
                                          <p:cBhvr additive="base">
                                            <p:cTn id="14" dur="75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60000">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14:bounceEnd="60000">
                                          <p:cBhvr additive="base">
                                            <p:cTn id="19" dur="750" fill="hold"/>
                                            <p:tgtEl>
                                              <p:spTgt spid="2">
                                                <p:txEl>
                                                  <p:pRg st="2" end="2"/>
                                                </p:txEl>
                                              </p:spTgt>
                                            </p:tgtEl>
                                            <p:attrNameLst>
                                              <p:attrName>ppt_x</p:attrName>
                                            </p:attrNameLst>
                                          </p:cBhvr>
                                          <p:tavLst>
                                            <p:tav tm="0">
                                              <p:val>
                                                <p:strVal val="#ppt_x"/>
                                              </p:val>
                                            </p:tav>
                                            <p:tav tm="100000">
                                              <p:val>
                                                <p:strVal val="#ppt_x"/>
                                              </p:val>
                                            </p:tav>
                                          </p:tavLst>
                                        </p:anim>
                                        <p:anim calcmode="lin" valueType="num" p14:bounceEnd="60000">
                                          <p:cBhvr additive="base">
                                            <p:cTn id="20" dur="75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14:presetBounceEnd="60000">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14:bounceEnd="60000">
                                          <p:cBhvr additive="base">
                                            <p:cTn id="25" dur="750" fill="hold"/>
                                            <p:tgtEl>
                                              <p:spTgt spid="2">
                                                <p:txEl>
                                                  <p:pRg st="3" end="3"/>
                                                </p:txEl>
                                              </p:spTgt>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14:presetBounceEnd="60000">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14:bounceEnd="60000">
                                          <p:cBhvr additive="base">
                                            <p:cTn id="31" dur="750" fill="hold"/>
                                            <p:tgtEl>
                                              <p:spTgt spid="2">
                                                <p:txEl>
                                                  <p:pRg st="4" end="4"/>
                                                </p:txEl>
                                              </p:spTgt>
                                            </p:tgtEl>
                                            <p:attrNameLst>
                                              <p:attrName>ppt_x</p:attrName>
                                            </p:attrNameLst>
                                          </p:cBhvr>
                                          <p:tavLst>
                                            <p:tav tm="0">
                                              <p:val>
                                                <p:strVal val="#ppt_x"/>
                                              </p:val>
                                            </p:tav>
                                            <p:tav tm="100000">
                                              <p:val>
                                                <p:strVal val="#ppt_x"/>
                                              </p:val>
                                            </p:tav>
                                          </p:tavLst>
                                        </p:anim>
                                        <p:anim calcmode="lin" valueType="num" p14:bounceEnd="60000">
                                          <p:cBhvr additive="base">
                                            <p:cTn id="32" dur="75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75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75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75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75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75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75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75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75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75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mod="1">
    <p:ext uri="{E180D4A7-C9FB-4DFB-919C-405C955672EB}">
      <p14:showEvtLst xmlns:p14="http://schemas.microsoft.com/office/powerpoint/2010/main">
        <p14:playEvt time="1500" objId="3"/>
        <p14:stopEvt time="32644" objId="3"/>
      </p14:showEvtLst>
    </p:ext>
  </p:extLst>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50000">
              <a:schemeClr val="tx1">
                <a:lumMod val="65000"/>
                <a:lumOff val="35000"/>
              </a:schemeClr>
            </a:gs>
            <a:gs pos="100000">
              <a:schemeClr val="bg1">
                <a:lumMod val="50000"/>
              </a:schemeClr>
            </a:gs>
          </a:gsLst>
          <a:lin ang="5400000" scaled="0"/>
        </a:gradFill>
        <a:effectLst/>
      </p:bgPr>
    </p:bg>
    <p:spTree>
      <p:nvGrpSpPr>
        <p:cNvPr id="1" name=""/>
        <p:cNvGrpSpPr/>
        <p:nvPr/>
      </p:nvGrpSpPr>
      <p:grpSpPr>
        <a:xfrm>
          <a:off x="0" y="0"/>
          <a:ext cx="0" cy="0"/>
          <a:chOff x="0" y="0"/>
          <a:chExt cx="0" cy="0"/>
        </a:xfrm>
      </p:grpSpPr>
      <p:pic>
        <p:nvPicPr>
          <p:cNvPr id="2051" name="Picture 3" descr="C:\Users\Alexandria\Downloads\MP900399954.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rot="174146">
            <a:off x="5157028" y="235146"/>
            <a:ext cx="3902075" cy="2600325"/>
          </a:xfrm>
          <a:prstGeom prst="rect">
            <a:avLst/>
          </a:prstGeom>
          <a:ln>
            <a:noFill/>
          </a:ln>
          <a:effectLst>
            <a:softEdge rad="112500"/>
          </a:effectLst>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half" idx="1"/>
          </p:nvPr>
        </p:nvSpPr>
        <p:spPr>
          <a:xfrm>
            <a:off x="533400" y="2667000"/>
            <a:ext cx="7772400" cy="3581400"/>
          </a:xfrm>
        </p:spPr>
        <p:txBody>
          <a:bodyPr>
            <a:prstTxWarp prst="textPlain">
              <a:avLst/>
            </a:prstTxWarp>
            <a:noAutofit/>
          </a:bodyPr>
          <a:lstStyle/>
          <a:p>
            <a:pPr marL="457200" indent="-457200">
              <a:lnSpc>
                <a:spcPct val="70000"/>
              </a:lnSpc>
              <a:spcBef>
                <a:spcPts val="0"/>
              </a:spcBef>
              <a:spcAft>
                <a:spcPts val="1200"/>
              </a:spcAft>
              <a:buClr>
                <a:schemeClr val="accent4"/>
              </a:buClr>
              <a:buFont typeface="Arial" pitchFamily="34" charset="0"/>
              <a:buChar char="+"/>
            </a:pPr>
            <a:r>
              <a:rPr lang="en-US" b="0" spc="-150" dirty="0" smtClean="0">
                <a:solidFill>
                  <a:schemeClr val="accent3">
                    <a:lumMod val="20000"/>
                    <a:lumOff val="80000"/>
                  </a:schemeClr>
                </a:solidFill>
                <a:effectLst>
                  <a:outerShdw blurRad="38100" dist="38100" dir="2700000" algn="tl">
                    <a:srgbClr val="000000">
                      <a:alpha val="43137"/>
                    </a:srgbClr>
                  </a:outerShdw>
                </a:effectLst>
              </a:rPr>
              <a:t>Keep the television or other noise low so you can hear the children if they need you. If </a:t>
            </a:r>
            <a:r>
              <a:rPr lang="en-US" b="0" spc="-150" dirty="0">
                <a:solidFill>
                  <a:schemeClr val="accent3">
                    <a:lumMod val="20000"/>
                    <a:lumOff val="80000"/>
                  </a:schemeClr>
                </a:solidFill>
                <a:effectLst>
                  <a:outerShdw blurRad="38100" dist="38100" dir="2700000" algn="tl">
                    <a:srgbClr val="000000">
                      <a:alpha val="43137"/>
                    </a:srgbClr>
                  </a:outerShdw>
                </a:effectLst>
              </a:rPr>
              <a:t>possible, use a baby monitor so you can hear them at all times.</a:t>
            </a:r>
          </a:p>
          <a:p>
            <a:pPr marL="457200" indent="-457200">
              <a:lnSpc>
                <a:spcPct val="70000"/>
              </a:lnSpc>
              <a:spcBef>
                <a:spcPts val="0"/>
              </a:spcBef>
              <a:spcAft>
                <a:spcPts val="1200"/>
              </a:spcAft>
              <a:buClr>
                <a:schemeClr val="accent4"/>
              </a:buClr>
              <a:buFont typeface="Arial" pitchFamily="34" charset="0"/>
              <a:buChar char="+"/>
            </a:pPr>
            <a:r>
              <a:rPr lang="en-US" b="0" spc="-150" dirty="0" smtClean="0">
                <a:solidFill>
                  <a:schemeClr val="accent3">
                    <a:lumMod val="20000"/>
                    <a:lumOff val="80000"/>
                  </a:schemeClr>
                </a:solidFill>
                <a:effectLst>
                  <a:outerShdw blurRad="38100" dist="38100" dir="2700000" algn="tl">
                    <a:srgbClr val="000000">
                      <a:alpha val="43137"/>
                    </a:srgbClr>
                  </a:outerShdw>
                </a:effectLst>
              </a:rPr>
              <a:t>Don’t get  too  distracted—check on them every 30-45 minutes to make sure they are okay.</a:t>
            </a:r>
          </a:p>
          <a:p>
            <a:pPr marL="457200" indent="-457200">
              <a:lnSpc>
                <a:spcPct val="70000"/>
              </a:lnSpc>
              <a:spcBef>
                <a:spcPts val="0"/>
              </a:spcBef>
              <a:spcAft>
                <a:spcPts val="1200"/>
              </a:spcAft>
              <a:buClr>
                <a:schemeClr val="accent4"/>
              </a:buClr>
              <a:buFont typeface="Arial" pitchFamily="34" charset="0"/>
              <a:buChar char="+"/>
            </a:pPr>
            <a:r>
              <a:rPr lang="en-US" b="0" spc="-150" dirty="0" smtClean="0">
                <a:solidFill>
                  <a:schemeClr val="accent3">
                    <a:lumMod val="20000"/>
                    <a:lumOff val="80000"/>
                  </a:schemeClr>
                </a:solidFill>
                <a:effectLst>
                  <a:outerShdw blurRad="38100" dist="38100" dir="2700000" algn="tl">
                    <a:srgbClr val="000000">
                      <a:alpha val="43137"/>
                    </a:srgbClr>
                  </a:outerShdw>
                </a:effectLst>
              </a:rPr>
              <a:t>Anytime </a:t>
            </a:r>
            <a:r>
              <a:rPr lang="en-US" b="0" spc="-150" dirty="0">
                <a:solidFill>
                  <a:schemeClr val="accent3">
                    <a:lumMod val="20000"/>
                    <a:lumOff val="80000"/>
                  </a:schemeClr>
                </a:solidFill>
                <a:effectLst>
                  <a:outerShdw blurRad="38100" dist="38100" dir="2700000" algn="tl">
                    <a:srgbClr val="000000">
                      <a:alpha val="43137"/>
                    </a:srgbClr>
                  </a:outerShdw>
                </a:effectLst>
              </a:rPr>
              <a:t>they get out of bed, </a:t>
            </a:r>
            <a:r>
              <a:rPr lang="en-US" b="0" spc="-150" dirty="0" smtClean="0">
                <a:solidFill>
                  <a:schemeClr val="accent3">
                    <a:lumMod val="20000"/>
                    <a:lumOff val="80000"/>
                  </a:schemeClr>
                </a:solidFill>
                <a:effectLst>
                  <a:outerShdw blurRad="38100" dist="38100" dir="2700000" algn="tl">
                    <a:srgbClr val="000000">
                      <a:alpha val="43137"/>
                    </a:srgbClr>
                  </a:outerShdw>
                </a:effectLst>
              </a:rPr>
              <a:t>return </a:t>
            </a:r>
            <a:r>
              <a:rPr lang="en-US" b="0" spc="-150" dirty="0">
                <a:solidFill>
                  <a:schemeClr val="accent3">
                    <a:lumMod val="20000"/>
                    <a:lumOff val="80000"/>
                  </a:schemeClr>
                </a:solidFill>
                <a:effectLst>
                  <a:outerShdw blurRad="38100" dist="38100" dir="2700000" algn="tl">
                    <a:srgbClr val="000000">
                      <a:alpha val="43137"/>
                    </a:srgbClr>
                  </a:outerShdw>
                </a:effectLst>
              </a:rPr>
              <a:t>them safely to their room.</a:t>
            </a:r>
          </a:p>
          <a:p>
            <a:pPr marL="457200" indent="-457200">
              <a:lnSpc>
                <a:spcPct val="70000"/>
              </a:lnSpc>
              <a:spcBef>
                <a:spcPts val="0"/>
              </a:spcBef>
              <a:spcAft>
                <a:spcPts val="1200"/>
              </a:spcAft>
              <a:buClr>
                <a:schemeClr val="accent4"/>
              </a:buClr>
              <a:buFont typeface="Arial" pitchFamily="34" charset="0"/>
              <a:buChar char="+"/>
            </a:pPr>
            <a:r>
              <a:rPr lang="en-US" b="0" spc="-150" dirty="0" smtClean="0">
                <a:solidFill>
                  <a:schemeClr val="accent3">
                    <a:lumMod val="20000"/>
                    <a:lumOff val="80000"/>
                  </a:schemeClr>
                </a:solidFill>
                <a:effectLst>
                  <a:outerShdw blurRad="38100" dist="38100" dir="2700000" algn="tl">
                    <a:srgbClr val="000000">
                      <a:alpha val="43137"/>
                    </a:srgbClr>
                  </a:outerShdw>
                </a:effectLst>
              </a:rPr>
              <a:t>While they are sleeping, you </a:t>
            </a:r>
            <a:r>
              <a:rPr lang="en-US" b="0" spc="-150" dirty="0">
                <a:solidFill>
                  <a:schemeClr val="accent3">
                    <a:lumMod val="20000"/>
                    <a:lumOff val="80000"/>
                  </a:schemeClr>
                </a:solidFill>
                <a:effectLst>
                  <a:outerShdw blurRad="38100" dist="38100" dir="2700000" algn="tl">
                    <a:srgbClr val="000000">
                      <a:alpha val="43137"/>
                    </a:srgbClr>
                  </a:outerShdw>
                </a:effectLst>
              </a:rPr>
              <a:t>can </a:t>
            </a:r>
            <a:r>
              <a:rPr lang="en-US" b="0" spc="-150" dirty="0" smtClean="0">
                <a:solidFill>
                  <a:schemeClr val="accent3">
                    <a:lumMod val="20000"/>
                    <a:lumOff val="80000"/>
                  </a:schemeClr>
                </a:solidFill>
                <a:effectLst>
                  <a:outerShdw blurRad="38100" dist="38100" dir="2700000" algn="tl">
                    <a:srgbClr val="000000">
                      <a:alpha val="43137"/>
                    </a:srgbClr>
                  </a:outerShdw>
                </a:effectLst>
              </a:rPr>
              <a:t>clean-up </a:t>
            </a:r>
            <a:r>
              <a:rPr lang="en-US" b="0" spc="-150" dirty="0">
                <a:solidFill>
                  <a:schemeClr val="accent3">
                    <a:lumMod val="20000"/>
                    <a:lumOff val="80000"/>
                  </a:schemeClr>
                </a:solidFill>
                <a:effectLst>
                  <a:outerShdw blurRad="38100" dist="38100" dir="2700000" algn="tl">
                    <a:srgbClr val="000000">
                      <a:alpha val="43137"/>
                    </a:srgbClr>
                  </a:outerShdw>
                </a:effectLst>
              </a:rPr>
              <a:t>any messes you or the children made while babysitting</a:t>
            </a:r>
            <a:r>
              <a:rPr lang="en-US" b="0" spc="-150" dirty="0" smtClean="0">
                <a:solidFill>
                  <a:schemeClr val="accent3">
                    <a:lumMod val="20000"/>
                    <a:lumOff val="80000"/>
                  </a:schemeClr>
                </a:solidFill>
                <a:effectLst>
                  <a:outerShdw blurRad="38100" dist="38100" dir="2700000" algn="tl">
                    <a:srgbClr val="000000">
                      <a:alpha val="43137"/>
                    </a:srgbClr>
                  </a:outerShdw>
                </a:effectLst>
              </a:rPr>
              <a:t>.</a:t>
            </a:r>
            <a:endParaRPr lang="en-US" b="0" spc="-150" dirty="0">
              <a:solidFill>
                <a:schemeClr val="accent3">
                  <a:lumMod val="20000"/>
                  <a:lumOff val="80000"/>
                </a:schemeClr>
              </a:solidFill>
              <a:effectLst>
                <a:outerShdw blurRad="38100" dist="38100" dir="2700000" algn="tl">
                  <a:srgbClr val="000000">
                    <a:alpha val="43137"/>
                  </a:srgbClr>
                </a:outerShdw>
              </a:effectLst>
            </a:endParaRPr>
          </a:p>
        </p:txBody>
      </p:sp>
      <p:sp>
        <p:nvSpPr>
          <p:cNvPr id="5" name="Footer Placeholder 1"/>
          <p:cNvSpPr>
            <a:spLocks noGrp="1"/>
          </p:cNvSpPr>
          <p:nvPr>
            <p:ph type="ftr" sz="quarter" idx="11"/>
          </p:nvPr>
        </p:nvSpPr>
        <p:spPr>
          <a:xfrm>
            <a:off x="457200" y="6492875"/>
            <a:ext cx="3429000" cy="283845"/>
          </a:xfrm>
        </p:spPr>
        <p:txBody>
          <a:bodyPr/>
          <a:lstStyle/>
          <a:p>
            <a:r>
              <a:rPr lang="en-US" sz="900" b="1" dirty="0" smtClean="0">
                <a:solidFill>
                  <a:srgbClr val="000000">
                    <a:lumMod val="75000"/>
                    <a:lumOff val="25000"/>
                  </a:srgbClr>
                </a:solidFill>
                <a:latin typeface="Arial Black"/>
              </a:rPr>
              <a:t>1.B FOOD, BEDTIME, &amp; CLEAN-UP</a:t>
            </a:r>
            <a:endParaRPr lang="en-US" sz="900" b="1" dirty="0">
              <a:solidFill>
                <a:srgbClr val="000000">
                  <a:lumMod val="75000"/>
                  <a:lumOff val="25000"/>
                </a:srgbClr>
              </a:solidFill>
              <a:latin typeface="Arial Black"/>
            </a:endParaRPr>
          </a:p>
        </p:txBody>
      </p:sp>
      <p:sp>
        <p:nvSpPr>
          <p:cNvPr id="9" name="TextBox 8"/>
          <p:cNvSpPr txBox="1"/>
          <p:nvPr/>
        </p:nvSpPr>
        <p:spPr>
          <a:xfrm rot="21245041">
            <a:off x="127339" y="124618"/>
            <a:ext cx="3259275" cy="1160708"/>
          </a:xfrm>
          <a:prstGeom prst="rect">
            <a:avLst/>
          </a:prstGeom>
          <a:noFill/>
        </p:spPr>
        <p:txBody>
          <a:bodyPr wrap="square" rtlCol="0">
            <a:prstTxWarp prst="textWave2">
              <a:avLst/>
            </a:prstTxWarp>
            <a:spAutoFit/>
          </a:bodyPr>
          <a:lstStyle/>
          <a:p>
            <a:pPr>
              <a:lnSpc>
                <a:spcPct val="60000"/>
              </a:lnSpc>
            </a:pPr>
            <a:r>
              <a:rPr lang="en-US" sz="6000" b="1" i="1" spc="-300" dirty="0" smtClean="0">
                <a:solidFill>
                  <a:schemeClr val="accent2">
                    <a:lumMod val="60000"/>
                    <a:lumOff val="40000"/>
                  </a:schemeClr>
                </a:solidFill>
                <a:effectLst>
                  <a:outerShdw blurRad="38100" dist="38100" dir="2700000" algn="tl">
                    <a:srgbClr val="000000">
                      <a:alpha val="43137"/>
                    </a:srgbClr>
                  </a:outerShdw>
                </a:effectLst>
                <a:latin typeface="+mj-lt"/>
              </a:rPr>
              <a:t>Shh! </a:t>
            </a:r>
          </a:p>
        </p:txBody>
      </p:sp>
      <p:sp>
        <p:nvSpPr>
          <p:cNvPr id="11" name="Rectangle 10"/>
          <p:cNvSpPr/>
          <p:nvPr/>
        </p:nvSpPr>
        <p:spPr>
          <a:xfrm>
            <a:off x="2057400" y="931898"/>
            <a:ext cx="3505199" cy="721498"/>
          </a:xfrm>
          <a:prstGeom prst="rect">
            <a:avLst/>
          </a:prstGeom>
        </p:spPr>
        <p:txBody>
          <a:bodyPr>
            <a:prstTxWarp prst="textPlain">
              <a:avLst/>
            </a:prstTxWarp>
            <a:spAutoFit/>
          </a:bodyPr>
          <a:lstStyle/>
          <a:p>
            <a:pPr lvl="0">
              <a:lnSpc>
                <a:spcPct val="60000"/>
              </a:lnSpc>
            </a:pPr>
            <a:r>
              <a:rPr lang="en-US" sz="2400" b="1" spc="-150" dirty="0">
                <a:solidFill>
                  <a:srgbClr val="F5C201">
                    <a:lumMod val="20000"/>
                    <a:lumOff val="80000"/>
                  </a:srgbClr>
                </a:solidFill>
                <a:effectLst>
                  <a:outerShdw blurRad="38100" dist="38100" dir="2700000" algn="tl">
                    <a:srgbClr val="000000">
                      <a:alpha val="43137"/>
                    </a:srgbClr>
                  </a:outerShdw>
                </a:effectLst>
              </a:rPr>
              <a:t>Now they’re sleeping, </a:t>
            </a:r>
          </a:p>
          <a:p>
            <a:pPr lvl="0">
              <a:lnSpc>
                <a:spcPct val="60000"/>
              </a:lnSpc>
            </a:pPr>
            <a:r>
              <a:rPr lang="en-US" sz="3600" spc="-150" dirty="0">
                <a:solidFill>
                  <a:srgbClr val="F5C201">
                    <a:lumMod val="60000"/>
                    <a:lumOff val="40000"/>
                  </a:srgbClr>
                </a:solidFill>
                <a:effectLst>
                  <a:outerShdw blurRad="38100" dist="38100" dir="2700000" algn="tl">
                    <a:srgbClr val="000000">
                      <a:alpha val="43137"/>
                    </a:srgbClr>
                  </a:outerShdw>
                </a:effectLst>
                <a:latin typeface="Arial Black"/>
              </a:rPr>
              <a:t>safe </a:t>
            </a:r>
            <a:r>
              <a:rPr lang="en-US" sz="3200" b="1" spc="-150" dirty="0">
                <a:solidFill>
                  <a:srgbClr val="F5C201">
                    <a:lumMod val="40000"/>
                    <a:lumOff val="60000"/>
                  </a:srgbClr>
                </a:solidFill>
                <a:effectLst>
                  <a:outerShdw blurRad="38100" dist="38100" dir="2700000" algn="tl">
                    <a:srgbClr val="000000">
                      <a:alpha val="43137"/>
                    </a:srgbClr>
                  </a:outerShdw>
                </a:effectLst>
              </a:rPr>
              <a:t>&amp;</a:t>
            </a:r>
            <a:r>
              <a:rPr lang="en-US" sz="3200" b="1" spc="-150" dirty="0">
                <a:solidFill>
                  <a:srgbClr val="F5C201">
                    <a:lumMod val="60000"/>
                    <a:lumOff val="40000"/>
                  </a:srgbClr>
                </a:solidFill>
                <a:effectLst>
                  <a:outerShdw blurRad="38100" dist="38100" dir="2700000" algn="tl">
                    <a:srgbClr val="000000">
                      <a:alpha val="43137"/>
                    </a:srgbClr>
                  </a:outerShdw>
                </a:effectLst>
              </a:rPr>
              <a:t> </a:t>
            </a:r>
            <a:r>
              <a:rPr lang="en-US" sz="3600" spc="-150" dirty="0">
                <a:solidFill>
                  <a:srgbClr val="F5C201">
                    <a:lumMod val="60000"/>
                    <a:lumOff val="40000"/>
                  </a:srgbClr>
                </a:solidFill>
                <a:effectLst>
                  <a:outerShdw blurRad="38100" dist="38100" dir="2700000" algn="tl">
                    <a:srgbClr val="000000">
                      <a:alpha val="43137"/>
                    </a:srgbClr>
                  </a:outerShdw>
                </a:effectLst>
                <a:latin typeface="Arial Black"/>
              </a:rPr>
              <a:t>sound</a:t>
            </a:r>
            <a:r>
              <a:rPr lang="en-US" sz="2400" spc="-150" dirty="0">
                <a:solidFill>
                  <a:srgbClr val="F5C201">
                    <a:lumMod val="20000"/>
                    <a:lumOff val="80000"/>
                  </a:srgbClr>
                </a:solidFill>
                <a:effectLst>
                  <a:outerShdw blurRad="38100" dist="38100" dir="2700000" algn="tl">
                    <a:srgbClr val="000000">
                      <a:alpha val="43137"/>
                    </a:srgbClr>
                  </a:outerShdw>
                </a:effectLst>
                <a:latin typeface="Arial Black"/>
              </a:rPr>
              <a:t>. </a:t>
            </a:r>
          </a:p>
        </p:txBody>
      </p:sp>
    </p:spTree>
    <p:custDataLst>
      <p:tags r:id="rId1"/>
    </p:custDataLst>
    <p:extLst>
      <p:ext uri="{BB962C8B-B14F-4D97-AF65-F5344CB8AC3E}">
        <p14:creationId xmlns:p14="http://schemas.microsoft.com/office/powerpoint/2010/main" val="1664999428"/>
      </p:ext>
    </p:extLst>
  </p:cSld>
  <p:clrMapOvr>
    <a:masterClrMapping/>
  </p:clrMapOvr>
  <p:transition xmlns:p14="http://schemas.microsoft.com/office/powerpoint/2010/main" spd="slow" advTm="33524">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9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14:presetBounceEnd="60000">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14:bounceEnd="60000">
                                          <p:cBhvr additive="base">
                                            <p:cTn id="16" dur="500" fill="hold"/>
                                            <p:tgtEl>
                                              <p:spTgt spid="2">
                                                <p:txEl>
                                                  <p:pRg st="0" end="0"/>
                                                </p:txEl>
                                              </p:spTgt>
                                            </p:tgtEl>
                                            <p:attrNameLst>
                                              <p:attrName>ppt_x</p:attrName>
                                            </p:attrNameLst>
                                          </p:cBhvr>
                                          <p:tavLst>
                                            <p:tav tm="0">
                                              <p:val>
                                                <p:strVal val="#ppt_x"/>
                                              </p:val>
                                            </p:tav>
                                            <p:tav tm="100000">
                                              <p:val>
                                                <p:strVal val="#ppt_x"/>
                                              </p:val>
                                            </p:tav>
                                          </p:tavLst>
                                        </p:anim>
                                        <p:anim calcmode="lin" valueType="num" p14:bounceEnd="60000">
                                          <p:cBhvr additive="base">
                                            <p:cTn id="17"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14:presetBounceEnd="60000">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14:bounceEnd="60000">
                                          <p:cBhvr additive="base">
                                            <p:cTn id="22" dur="500" fill="hold"/>
                                            <p:tgtEl>
                                              <p:spTgt spid="2">
                                                <p:txEl>
                                                  <p:pRg st="1" end="1"/>
                                                </p:txEl>
                                              </p:spTgt>
                                            </p:tgtEl>
                                            <p:attrNameLst>
                                              <p:attrName>ppt_x</p:attrName>
                                            </p:attrNameLst>
                                          </p:cBhvr>
                                          <p:tavLst>
                                            <p:tav tm="0">
                                              <p:val>
                                                <p:strVal val="#ppt_x"/>
                                              </p:val>
                                            </p:tav>
                                            <p:tav tm="100000">
                                              <p:val>
                                                <p:strVal val="#ppt_x"/>
                                              </p:val>
                                            </p:tav>
                                          </p:tavLst>
                                        </p:anim>
                                        <p:anim calcmode="lin" valueType="num" p14:bounceEnd="60000">
                                          <p:cBhvr additive="base">
                                            <p:cTn id="2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14:presetBounceEnd="60000">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14:bounceEnd="60000">
                                          <p:cBhvr additive="base">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14:bounceEnd="60000">
                                          <p:cBhvr additive="base">
                                            <p:cTn id="29"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14:presetBounceEnd="60000">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 calcmode="lin" valueType="num" p14:bounceEnd="60000">
                                          <p:cBhvr additive="base">
                                            <p:cTn id="34" dur="500" fill="hold"/>
                                            <p:tgtEl>
                                              <p:spTgt spid="2">
                                                <p:txEl>
                                                  <p:pRg st="3" end="3"/>
                                                </p:txEl>
                                              </p:spTgt>
                                            </p:tgtEl>
                                            <p:attrNameLst>
                                              <p:attrName>ppt_x</p:attrName>
                                            </p:attrNameLst>
                                          </p:cBhvr>
                                          <p:tavLst>
                                            <p:tav tm="0">
                                              <p:val>
                                                <p:strVal val="#ppt_x"/>
                                              </p:val>
                                            </p:tav>
                                            <p:tav tm="100000">
                                              <p:val>
                                                <p:strVal val="#ppt_x"/>
                                              </p:val>
                                            </p:tav>
                                          </p:tavLst>
                                        </p:anim>
                                        <p:anim calcmode="lin" valueType="num" p14:bounceEnd="60000">
                                          <p:cBhvr additive="base">
                                            <p:cTn id="35"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9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additive="base">
                                            <p:cTn id="16"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additive="base">
                                            <p:cTn id="2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additive="base">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 calcmode="lin" valueType="num">
                                          <p:cBhvr additive="base">
                                            <p:cTn id="3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p:bldP spid="11" grpId="0"/>
        </p:bldLst>
      </p:timing>
    </mc:Fallback>
  </mc:AlternateContent>
  <p:extLst mod="1">
    <p:ext uri="{E180D4A7-C9FB-4DFB-919C-405C955672EB}">
      <p14:showEvtLst xmlns:p14="http://schemas.microsoft.com/office/powerpoint/2010/main">
        <p14:playEvt time="1500" objId="7"/>
        <p14:stopEvt time="32351" objId="7"/>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4876799"/>
            <a:ext cx="9000877" cy="1981199"/>
          </a:xfrm>
          <a:noFill/>
        </p:spPr>
        <p:txBody>
          <a:bodyPr>
            <a:noAutofit/>
          </a:bodyPr>
          <a:lstStyle/>
          <a:p>
            <a:pPr>
              <a:lnSpc>
                <a:spcPct val="70000"/>
              </a:lnSpc>
            </a:pPr>
            <a:r>
              <a:rPr lang="en-US" sz="4400" spc="-300" dirty="0" smtClean="0"/>
              <a:t>Food, bedtime, &amp; clean-up</a:t>
            </a:r>
            <a:endParaRPr lang="en-US" sz="4400" spc="-300" dirty="0"/>
          </a:p>
        </p:txBody>
      </p:sp>
      <p:sp>
        <p:nvSpPr>
          <p:cNvPr id="2" name="Striped Right Arrow 1"/>
          <p:cNvSpPr/>
          <p:nvPr/>
        </p:nvSpPr>
        <p:spPr>
          <a:xfrm>
            <a:off x="2604957" y="5534608"/>
            <a:ext cx="5701239" cy="1029047"/>
          </a:xfrm>
          <a:prstGeom prst="stripedRightArrow">
            <a:avLst/>
          </a:prstGeom>
          <a:gradFill flip="none" rotWithShape="1">
            <a:gsLst>
              <a:gs pos="0">
                <a:srgbClr val="F9FF00">
                  <a:alpha val="74000"/>
                </a:srgbClr>
              </a:gs>
              <a:gs pos="100000">
                <a:srgbClr val="FFFFFF">
                  <a:alpha val="74000"/>
                </a:srgbClr>
              </a:gs>
            </a:gsLst>
            <a:lin ang="1098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srgbClr val="FFFFFF"/>
              </a:solidFill>
            </a:endParaRPr>
          </a:p>
        </p:txBody>
      </p:sp>
      <p:pic>
        <p:nvPicPr>
          <p:cNvPr id="7" name="Picture Placeholder 6"/>
          <p:cNvPicPr>
            <a:picLocks noGrp="1" noChangeAspect="1"/>
          </p:cNvPicPr>
          <p:nvPr>
            <p:ph type="pic" idx="1"/>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p:pic>
      <p:sp>
        <p:nvSpPr>
          <p:cNvPr id="8" name="Text Placeholder 5"/>
          <p:cNvSpPr txBox="1">
            <a:spLocks/>
          </p:cNvSpPr>
          <p:nvPr/>
        </p:nvSpPr>
        <p:spPr>
          <a:xfrm>
            <a:off x="158547" y="4114800"/>
            <a:ext cx="8153400" cy="4572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1600" b="1" kern="1200">
                <a:solidFill>
                  <a:schemeClr val="tx1"/>
                </a:solidFill>
                <a:latin typeface="+mn-lt"/>
                <a:ea typeface="+mn-ea"/>
                <a:cs typeface="+mn-cs"/>
              </a:defRPr>
            </a:lvl1pPr>
            <a:lvl2pPr marL="457200" indent="0" algn="l" defTabSz="914400" rtl="0" eaLnBrk="1" latinLnBrk="0" hangingPunct="1">
              <a:spcBef>
                <a:spcPct val="20000"/>
              </a:spcBef>
              <a:buClr>
                <a:schemeClr val="tx2"/>
              </a:buClr>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Clr>
                <a:schemeClr val="tx2"/>
              </a:buClr>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Clr>
                <a:schemeClr val="tx2"/>
              </a:buClr>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Clr>
                <a:schemeClr val="tx2"/>
              </a:buClr>
              <a:buFont typeface="Arial" pitchFamily="34" charset="0"/>
              <a:buNone/>
              <a:defRPr sz="900" kern="1200" baseline="0">
                <a:solidFill>
                  <a:schemeClr val="tx1"/>
                </a:solidFill>
                <a:latin typeface="+mn-lt"/>
                <a:ea typeface="+mn-ea"/>
                <a:cs typeface="+mn-cs"/>
              </a:defRPr>
            </a:lvl5pPr>
            <a:lvl6pPr marL="2286000" indent="0" algn="l" defTabSz="914400" rtl="0" eaLnBrk="1" latinLnBrk="0" hangingPunct="1">
              <a:spcBef>
                <a:spcPct val="20000"/>
              </a:spcBef>
              <a:buClr>
                <a:schemeClr val="tx2"/>
              </a:buClr>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Clr>
                <a:schemeClr val="tx2"/>
              </a:buClr>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Clr>
                <a:schemeClr val="tx2"/>
              </a:buClr>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Clr>
                <a:schemeClr val="tx2"/>
              </a:buClr>
              <a:buFont typeface="Arial" pitchFamily="34" charset="0"/>
              <a:buNone/>
              <a:defRPr sz="900" kern="1200">
                <a:solidFill>
                  <a:schemeClr val="tx1"/>
                </a:solidFill>
                <a:latin typeface="+mn-lt"/>
                <a:ea typeface="+mn-ea"/>
                <a:cs typeface="+mn-cs"/>
              </a:defRPr>
            </a:lvl9pPr>
          </a:lstStyle>
          <a:p>
            <a:r>
              <a:rPr lang="en-US" sz="5400" b="0" spc="-300" dirty="0" smtClean="0">
                <a:ln w="3175" cmpd="sng">
                  <a:noFill/>
                </a:ln>
                <a:solidFill>
                  <a:schemeClr val="bg1"/>
                </a:solidFill>
                <a:effectLst>
                  <a:outerShdw blurRad="38100" dist="38100" dir="2700000" algn="tl">
                    <a:srgbClr val="000000">
                      <a:alpha val="43137"/>
                    </a:srgbClr>
                  </a:outerShdw>
                </a:effectLst>
                <a:latin typeface="Arial Black"/>
                <a:cs typeface="Arial Black"/>
              </a:rPr>
              <a:t>Lesson 1.B</a:t>
            </a:r>
            <a:endParaRPr lang="en-US" sz="5400" b="0" spc="-300" dirty="0">
              <a:ln w="3175" cmpd="sng">
                <a:noFill/>
              </a:ln>
              <a:solidFill>
                <a:schemeClr val="bg1"/>
              </a:solidFill>
              <a:effectLst>
                <a:outerShdw blurRad="38100" dist="38100" dir="2700000" algn="tl">
                  <a:srgbClr val="000000">
                    <a:alpha val="43137"/>
                  </a:srgbClr>
                </a:outerShdw>
              </a:effectLst>
              <a:latin typeface="Arial Black"/>
              <a:cs typeface="Arial Black"/>
            </a:endParaRPr>
          </a:p>
        </p:txBody>
      </p:sp>
    </p:spTree>
    <p:extLst>
      <p:ext uri="{BB962C8B-B14F-4D97-AF65-F5344CB8AC3E}">
        <p14:creationId xmlns:p14="http://schemas.microsoft.com/office/powerpoint/2010/main" val="1348352173"/>
      </p:ext>
    </p:extLst>
  </p:cSld>
  <p:clrMapOvr>
    <a:masterClrMapping/>
  </p:clrMapOvr>
  <mc:AlternateContent xmlns:mc="http://schemas.openxmlformats.org/markup-compatibility/2006" xmlns:p14="http://schemas.microsoft.com/office/powerpoint/2010/main">
    <mc:Choice Requires="p14">
      <p:transition spd="slow" advTm="4727">
        <p14:flash/>
      </p:transition>
    </mc:Choice>
    <mc:Fallback xmlns="">
      <p:transition spd="slow" advTm="4727">
        <p:fade/>
      </p:transition>
    </mc:Fallback>
  </mc:AlternateContent>
  <p:timing>
    <p:tnLst>
      <p:par>
        <p:cTn xmlns:p14="http://schemas.microsoft.com/office/powerpoint/2010/main" id="1" dur="indefinite" restart="never" nodeType="tmRoot"/>
      </p:par>
    </p:tnLst>
  </p:timing>
  <p:extLst mod="1">
    <p:ext uri="{E180D4A7-C9FB-4DFB-919C-405C955672EB}">
      <p14:showEvtLst xmlns:p14="http://schemas.microsoft.com/office/powerpoint/2010/main">
        <p14:playEvt time="0" objId="3"/>
        <p14:stopEvt time="3915"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prstTxWarp prst="textCascadeUp">
              <a:avLst/>
            </a:prstTxWarp>
          </a:bodyPr>
          <a:lstStyle/>
          <a:p>
            <a:r>
              <a:rPr lang="en-US" spc="-300" dirty="0" smtClean="0">
                <a:solidFill>
                  <a:schemeClr val="accent2">
                    <a:lumMod val="20000"/>
                    <a:lumOff val="80000"/>
                  </a:schemeClr>
                </a:solidFill>
                <a:effectLst>
                  <a:outerShdw blurRad="38100" dist="38100" dir="2700000" algn="tl">
                    <a:srgbClr val="000000">
                      <a:alpha val="43137"/>
                    </a:srgbClr>
                  </a:outerShdw>
                </a:effectLst>
              </a:rPr>
              <a:t>To Clean…</a:t>
            </a:r>
            <a:r>
              <a:rPr lang="en-US" spc="-300" dirty="0" smtClean="0">
                <a:solidFill>
                  <a:schemeClr val="accent5"/>
                </a:solidFill>
                <a:effectLst>
                  <a:outerShdw blurRad="38100" dist="38100" dir="2700000" algn="tl">
                    <a:srgbClr val="000000">
                      <a:alpha val="43137"/>
                    </a:srgbClr>
                  </a:outerShdw>
                </a:effectLst>
              </a:rPr>
              <a:t/>
            </a:r>
            <a:br>
              <a:rPr lang="en-US" spc="-300" dirty="0" smtClean="0">
                <a:solidFill>
                  <a:schemeClr val="accent5"/>
                </a:solidFill>
                <a:effectLst>
                  <a:outerShdw blurRad="38100" dist="38100" dir="2700000" algn="tl">
                    <a:srgbClr val="000000">
                      <a:alpha val="43137"/>
                    </a:srgbClr>
                  </a:outerShdw>
                </a:effectLst>
              </a:rPr>
            </a:br>
            <a:r>
              <a:rPr lang="en-US" b="1" spc="-300" dirty="0" smtClean="0">
                <a:solidFill>
                  <a:schemeClr val="accent5"/>
                </a:solidFill>
                <a:effectLst>
                  <a:outerShdw blurRad="38100" dist="38100" dir="2700000" algn="tl">
                    <a:srgbClr val="000000">
                      <a:alpha val="43137"/>
                    </a:srgbClr>
                  </a:outerShdw>
                </a:effectLst>
                <a:latin typeface="+mn-lt"/>
              </a:rPr>
              <a:t>or not to clean…</a:t>
            </a:r>
            <a:endParaRPr lang="en-US" b="1" spc="-300" dirty="0">
              <a:solidFill>
                <a:schemeClr val="accent5"/>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2057400" y="1752600"/>
            <a:ext cx="5029200" cy="4572000"/>
          </a:xfrm>
          <a:prstGeom prst="round2DiagRect">
            <a:avLst/>
          </a:prstGeom>
          <a:solidFill>
            <a:srgbClr val="FFFFFF">
              <a:alpha val="50196"/>
            </a:srgbClr>
          </a:solidFill>
          <a:ln>
            <a:noFill/>
          </a:ln>
        </p:spPr>
        <p:txBody>
          <a:bodyPr anchor="ctr">
            <a:prstTxWarp prst="textPlain">
              <a:avLst/>
            </a:prstTxWarp>
            <a:noAutofit/>
          </a:bodyPr>
          <a:lstStyle/>
          <a:p>
            <a:pPr algn="just">
              <a:lnSpc>
                <a:spcPct val="80000"/>
              </a:lnSpc>
              <a:spcBef>
                <a:spcPts val="600"/>
              </a:spcBef>
            </a:pPr>
            <a:r>
              <a:rPr lang="en-US" sz="2800" spc="-150" dirty="0" smtClean="0">
                <a:solidFill>
                  <a:schemeClr val="accent5">
                    <a:lumMod val="50000"/>
                  </a:schemeClr>
                </a:solidFill>
              </a:rPr>
              <a:t>Many parents have mixed feelings on whether or not babysitters should clean up. </a:t>
            </a:r>
          </a:p>
          <a:p>
            <a:pPr algn="just">
              <a:lnSpc>
                <a:spcPct val="80000"/>
              </a:lnSpc>
              <a:spcBef>
                <a:spcPts val="600"/>
              </a:spcBef>
            </a:pPr>
            <a:r>
              <a:rPr lang="en-US" sz="2800" spc="-150" dirty="0" smtClean="0">
                <a:solidFill>
                  <a:schemeClr val="accent5">
                    <a:lumMod val="50000"/>
                  </a:schemeClr>
                </a:solidFill>
              </a:rPr>
              <a:t>Some parents don’t want you to take time away from their child, while others expect the house to look like they left it </a:t>
            </a:r>
            <a:r>
              <a:rPr lang="en-US" sz="2800" b="0" spc="-150" dirty="0" smtClean="0">
                <a:solidFill>
                  <a:schemeClr val="accent5">
                    <a:lumMod val="50000"/>
                  </a:schemeClr>
                </a:solidFill>
              </a:rPr>
              <a:t>(or better!)</a:t>
            </a:r>
            <a:r>
              <a:rPr lang="en-US" sz="2800" spc="-150" dirty="0" smtClean="0">
                <a:solidFill>
                  <a:schemeClr val="accent5">
                    <a:lumMod val="50000"/>
                  </a:schemeClr>
                </a:solidFill>
              </a:rPr>
              <a:t>. </a:t>
            </a:r>
          </a:p>
          <a:p>
            <a:pPr algn="just">
              <a:lnSpc>
                <a:spcPct val="80000"/>
              </a:lnSpc>
              <a:spcBef>
                <a:spcPts val="600"/>
              </a:spcBef>
            </a:pPr>
            <a:r>
              <a:rPr lang="en-US" sz="2800" spc="-150" dirty="0" smtClean="0">
                <a:solidFill>
                  <a:schemeClr val="accent5">
                    <a:lumMod val="50000"/>
                  </a:schemeClr>
                </a:solidFill>
              </a:rPr>
              <a:t>It </a:t>
            </a:r>
            <a:r>
              <a:rPr lang="en-US" sz="2800" spc="-150" dirty="0">
                <a:solidFill>
                  <a:schemeClr val="accent5">
                    <a:lumMod val="50000"/>
                  </a:schemeClr>
                </a:solidFill>
              </a:rPr>
              <a:t>is best to ask the parents what their expectations are concerning cleaning. </a:t>
            </a:r>
            <a:endParaRPr lang="en-US" sz="2800" spc="-150" dirty="0" smtClean="0">
              <a:solidFill>
                <a:schemeClr val="accent5">
                  <a:lumMod val="50000"/>
                </a:schemeClr>
              </a:solidFill>
            </a:endParaRPr>
          </a:p>
        </p:txBody>
      </p:sp>
      <p:sp>
        <p:nvSpPr>
          <p:cNvPr id="4" name="Footer Placeholder 1"/>
          <p:cNvSpPr>
            <a:spLocks noGrp="1"/>
          </p:cNvSpPr>
          <p:nvPr>
            <p:ph type="ftr" sz="quarter" idx="11"/>
          </p:nvPr>
        </p:nvSpPr>
        <p:spPr>
          <a:xfrm>
            <a:off x="457200" y="6492875"/>
            <a:ext cx="3429000" cy="283845"/>
          </a:xfrm>
        </p:spPr>
        <p:txBody>
          <a:bodyPr/>
          <a:lstStyle/>
          <a:p>
            <a:r>
              <a:rPr lang="en-US" sz="900" b="1" dirty="0" smtClean="0">
                <a:solidFill>
                  <a:srgbClr val="000000">
                    <a:lumMod val="75000"/>
                    <a:lumOff val="25000"/>
                  </a:srgbClr>
                </a:solidFill>
                <a:latin typeface="Arial Black"/>
              </a:rPr>
              <a:t>1.B FOOD, BEDTIME, &amp; CLEAN-UP</a:t>
            </a:r>
            <a:endParaRPr lang="en-US" sz="900" b="1" dirty="0">
              <a:solidFill>
                <a:srgbClr val="000000">
                  <a:lumMod val="75000"/>
                  <a:lumOff val="25000"/>
                </a:srgbClr>
              </a:solidFill>
              <a:latin typeface="Arial Black"/>
            </a:endParaRPr>
          </a:p>
        </p:txBody>
      </p:sp>
    </p:spTree>
    <p:extLst>
      <p:ext uri="{BB962C8B-B14F-4D97-AF65-F5344CB8AC3E}">
        <p14:creationId xmlns:p14="http://schemas.microsoft.com/office/powerpoint/2010/main" val="2160238617"/>
      </p:ext>
    </p:extLst>
  </p:cSld>
  <p:clrMapOvr>
    <a:masterClrMapping/>
  </p:clrMapOvr>
  <mc:AlternateContent xmlns:mc="http://schemas.openxmlformats.org/markup-compatibility/2006" xmlns:p14="http://schemas.microsoft.com/office/powerpoint/2010/main">
    <mc:Choice Requires="p14">
      <p:transition spd="slow" p14:dur="3400" advTm="21374">
        <p14:reveal/>
      </p:transition>
    </mc:Choice>
    <mc:Fallback xmlns="">
      <p:transition spd="slow" advTm="21374">
        <p:fade/>
      </p:transition>
    </mc:Fallback>
  </mc:AlternateContent>
  <p:timing>
    <p:tnLst>
      <p:par>
        <p:cTn xmlns:p14="http://schemas.microsoft.com/office/powerpoint/2010/main" id="1" dur="indefinite" restart="never" nodeType="tmRoot"/>
      </p:par>
    </p:tnLst>
  </p:timing>
  <p:extLst mod="1">
    <p:ext uri="{E180D4A7-C9FB-4DFB-919C-405C955672EB}">
      <p14:showEvtLst xmlns:p14="http://schemas.microsoft.com/office/powerpoint/2010/main">
        <p14:playEvt time="1500" objId="5"/>
        <p14:stopEvt time="19995" objId="5"/>
      </p14:showEvtLst>
    </p:ext>
  </p:extLs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33400"/>
            <a:ext cx="7467600" cy="5486400"/>
          </a:xfrm>
          <a:prstGeom prst="round2DiagRect">
            <a:avLst/>
          </a:prstGeom>
          <a:solidFill>
            <a:schemeClr val="accent4">
              <a:alpha val="50196"/>
            </a:schemeClr>
          </a:solidFill>
        </p:spPr>
        <p:txBody>
          <a:bodyPr anchor="ctr">
            <a:prstTxWarp prst="textPlain">
              <a:avLst/>
            </a:prstTxWarp>
            <a:noAutofit/>
          </a:bodyPr>
          <a:lstStyle/>
          <a:p>
            <a:pPr marL="342900" indent="-342900" algn="just">
              <a:lnSpc>
                <a:spcPct val="80000"/>
              </a:lnSpc>
              <a:spcBef>
                <a:spcPts val="600"/>
              </a:spcBef>
              <a:spcAft>
                <a:spcPts val="1200"/>
              </a:spcAft>
              <a:buClr>
                <a:schemeClr val="tx2">
                  <a:lumMod val="60000"/>
                  <a:lumOff val="40000"/>
                </a:schemeClr>
              </a:buClr>
              <a:buFont typeface="Arial" pitchFamily="34" charset="0"/>
              <a:buChar char="+"/>
            </a:pPr>
            <a:r>
              <a:rPr lang="en-US" sz="2400" dirty="0" smtClean="0">
                <a:solidFill>
                  <a:schemeClr val="bg1"/>
                </a:solidFill>
                <a:effectLst>
                  <a:outerShdw blurRad="38100" dist="38100" dir="2700000" algn="tl">
                    <a:srgbClr val="000000">
                      <a:alpha val="43137"/>
                    </a:srgbClr>
                  </a:outerShdw>
                </a:effectLst>
              </a:rPr>
              <a:t>If you are watching an infant, it may be too difficult to clean bottles and toys while the baby is awake.  If this situation arises, offer to help clean-up things when the parents return home.</a:t>
            </a:r>
          </a:p>
          <a:p>
            <a:pPr marL="342900" indent="-342900" algn="just">
              <a:lnSpc>
                <a:spcPct val="80000"/>
              </a:lnSpc>
              <a:spcBef>
                <a:spcPts val="600"/>
              </a:spcBef>
              <a:spcAft>
                <a:spcPts val="1200"/>
              </a:spcAft>
              <a:buClr>
                <a:schemeClr val="tx2">
                  <a:lumMod val="60000"/>
                  <a:lumOff val="40000"/>
                </a:schemeClr>
              </a:buClr>
              <a:buFont typeface="Arial" pitchFamily="34" charset="0"/>
              <a:buChar char="+"/>
            </a:pPr>
            <a:r>
              <a:rPr lang="en-US" sz="2400" dirty="0" smtClean="0">
                <a:solidFill>
                  <a:schemeClr val="bg1"/>
                </a:solidFill>
                <a:effectLst>
                  <a:outerShdw blurRad="38100" dist="38100" dir="2700000" algn="tl">
                    <a:srgbClr val="000000">
                      <a:alpha val="43137"/>
                    </a:srgbClr>
                  </a:outerShdw>
                </a:effectLst>
              </a:rPr>
              <a:t>If you do have time and you know the children are safe, clean-up any dishes or toys that you used while babysitting.</a:t>
            </a:r>
          </a:p>
          <a:p>
            <a:pPr marL="342900" indent="-342900" algn="just">
              <a:lnSpc>
                <a:spcPct val="80000"/>
              </a:lnSpc>
              <a:spcBef>
                <a:spcPts val="600"/>
              </a:spcBef>
              <a:spcAft>
                <a:spcPts val="1200"/>
              </a:spcAft>
              <a:buClr>
                <a:schemeClr val="tx2">
                  <a:lumMod val="60000"/>
                  <a:lumOff val="40000"/>
                </a:schemeClr>
              </a:buClr>
              <a:buFont typeface="Arial" pitchFamily="34" charset="0"/>
              <a:buChar char="+"/>
            </a:pPr>
            <a:r>
              <a:rPr lang="en-US" sz="2400" dirty="0" smtClean="0">
                <a:solidFill>
                  <a:schemeClr val="bg1"/>
                </a:solidFill>
                <a:effectLst>
                  <a:outerShdw blurRad="38100" dist="38100" dir="2700000" algn="tl">
                    <a:srgbClr val="000000">
                      <a:alpha val="43137"/>
                    </a:srgbClr>
                  </a:outerShdw>
                </a:effectLst>
              </a:rPr>
              <a:t>While parents may not expect it, going the extra mile ensures that you will be asked back. Your job does not require doing extra chores, but it is a huge help to parents if they do not have to clean when they return home.</a:t>
            </a:r>
          </a:p>
        </p:txBody>
      </p:sp>
      <p:sp>
        <p:nvSpPr>
          <p:cNvPr id="4" name="Footer Placeholder 1"/>
          <p:cNvSpPr>
            <a:spLocks noGrp="1"/>
          </p:cNvSpPr>
          <p:nvPr>
            <p:ph type="ftr" sz="quarter" idx="11"/>
          </p:nvPr>
        </p:nvSpPr>
        <p:spPr>
          <a:xfrm>
            <a:off x="457200" y="6492875"/>
            <a:ext cx="3429000" cy="283845"/>
          </a:xfrm>
        </p:spPr>
        <p:txBody>
          <a:bodyPr/>
          <a:lstStyle/>
          <a:p>
            <a:r>
              <a:rPr lang="en-US" sz="900" b="1" dirty="0" smtClean="0">
                <a:solidFill>
                  <a:srgbClr val="000000">
                    <a:lumMod val="75000"/>
                    <a:lumOff val="25000"/>
                  </a:srgbClr>
                </a:solidFill>
                <a:latin typeface="Arial Black"/>
              </a:rPr>
              <a:t>1.B FOOD, BEDTIME, &amp; CLEAN-UP</a:t>
            </a:r>
            <a:endParaRPr lang="en-US" sz="900" b="1" dirty="0">
              <a:solidFill>
                <a:srgbClr val="000000">
                  <a:lumMod val="75000"/>
                  <a:lumOff val="25000"/>
                </a:srgbClr>
              </a:solidFill>
              <a:latin typeface="Arial Black"/>
            </a:endParaRPr>
          </a:p>
        </p:txBody>
      </p:sp>
    </p:spTree>
    <p:custDataLst>
      <p:tags r:id="rId1"/>
    </p:custDataLst>
    <p:extLst>
      <p:ext uri="{BB962C8B-B14F-4D97-AF65-F5344CB8AC3E}">
        <p14:creationId xmlns:p14="http://schemas.microsoft.com/office/powerpoint/2010/main" val="4096664336"/>
      </p:ext>
    </p:extLst>
  </p:cSld>
  <p:clrMapOvr>
    <a:masterClrMapping/>
  </p:clrMapOvr>
  <p:transition xmlns:p14="http://schemas.microsoft.com/office/powerpoint/2010/main" spd="slow" advTm="36063">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extLst mod="1">
    <p:ext uri="{E180D4A7-C9FB-4DFB-919C-405C955672EB}">
      <p14:showEvtLst xmlns:p14="http://schemas.microsoft.com/office/powerpoint/2010/main">
        <p14:playEvt time="1156" objId="2"/>
        <p14:stopEvt time="34378"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6"/>
          <p:cNvSpPr>
            <a:spLocks noGrp="1"/>
          </p:cNvSpPr>
          <p:nvPr>
            <p:ph type="title"/>
          </p:nvPr>
        </p:nvSpPr>
        <p:spPr>
          <a:xfrm>
            <a:off x="457200" y="745909"/>
            <a:ext cx="5791200" cy="689955"/>
          </a:xfrm>
        </p:spPr>
        <p:txBody>
          <a:bodyPr/>
          <a:lstStyle/>
          <a:p>
            <a:r>
              <a:rPr lang="en-US" spc="-150" dirty="0" smtClean="0">
                <a:solidFill>
                  <a:schemeClr val="accent4"/>
                </a:solidFill>
              </a:rPr>
              <a:t>1.B References</a:t>
            </a:r>
            <a:endParaRPr lang="en-US" spc="-150" dirty="0">
              <a:solidFill>
                <a:schemeClr val="accent4"/>
              </a:solidFill>
            </a:endParaRPr>
          </a:p>
        </p:txBody>
      </p:sp>
      <p:sp>
        <p:nvSpPr>
          <p:cNvPr id="3" name="Content Placeholder 2"/>
          <p:cNvSpPr>
            <a:spLocks noGrp="1"/>
          </p:cNvSpPr>
          <p:nvPr>
            <p:ph idx="1"/>
          </p:nvPr>
        </p:nvSpPr>
        <p:spPr/>
        <p:txBody>
          <a:bodyPr>
            <a:normAutofit lnSpcReduction="10000"/>
          </a:bodyPr>
          <a:lstStyle/>
          <a:p>
            <a:r>
              <a:rPr lang="en-US" dirty="0">
                <a:solidFill>
                  <a:schemeClr val="accent4"/>
                </a:solidFill>
              </a:rPr>
              <a:t>Putting children to bed?</a:t>
            </a:r>
          </a:p>
          <a:p>
            <a:pPr marL="342900" indent="-342900">
              <a:buClr>
                <a:schemeClr val="accent4"/>
              </a:buClr>
              <a:buFont typeface="Arial" pitchFamily="34" charset="0"/>
              <a:buChar char="+"/>
            </a:pPr>
            <a:r>
              <a:rPr lang="en-US" dirty="0" smtClean="0">
                <a:solidFill>
                  <a:schemeClr val="accent4">
                    <a:lumMod val="75000"/>
                  </a:schemeClr>
                </a:solidFill>
                <a:hlinkClick r:id="rId3"/>
              </a:rPr>
              <a:t>www.wikihow.com/Put-a-Babysitting-</a:t>
            </a:r>
            <a:r>
              <a:rPr lang="en-US" dirty="0">
                <a:solidFill>
                  <a:schemeClr val="accent4">
                    <a:lumMod val="75000"/>
                  </a:schemeClr>
                </a:solidFill>
                <a:hlinkClick r:id="rId3"/>
              </a:rPr>
              <a:t>​</a:t>
            </a:r>
            <a:r>
              <a:rPr lang="en-US" dirty="0" smtClean="0">
                <a:solidFill>
                  <a:schemeClr val="accent4">
                    <a:lumMod val="75000"/>
                  </a:schemeClr>
                </a:solidFill>
                <a:hlinkClick r:id="rId3"/>
              </a:rPr>
              <a:t>Charge-to-Sleep </a:t>
            </a:r>
            <a:endParaRPr lang="en-US" dirty="0">
              <a:solidFill>
                <a:schemeClr val="accent4">
                  <a:lumMod val="75000"/>
                </a:schemeClr>
              </a:solidFill>
            </a:endParaRPr>
          </a:p>
          <a:p>
            <a:pPr marL="342900" indent="-342900">
              <a:buClr>
                <a:schemeClr val="accent4"/>
              </a:buClr>
              <a:buFont typeface="Arial" pitchFamily="34" charset="0"/>
              <a:buChar char="+"/>
            </a:pPr>
            <a:r>
              <a:rPr lang="en-US" dirty="0">
                <a:solidFill>
                  <a:schemeClr val="accent4">
                    <a:lumMod val="75000"/>
                  </a:schemeClr>
                </a:solidFill>
                <a:hlinkClick r:id="rId4"/>
              </a:rPr>
              <a:t>www.ehow.com/how_2221610_put-children-​</a:t>
            </a:r>
            <a:r>
              <a:rPr lang="en-US" dirty="0" smtClean="0">
                <a:solidFill>
                  <a:schemeClr val="accent4">
                    <a:lumMod val="75000"/>
                  </a:schemeClr>
                </a:solidFill>
                <a:hlinkClick r:id="rId4"/>
              </a:rPr>
              <a:t>bed-babysitting.html</a:t>
            </a:r>
            <a:endParaRPr lang="en-US" dirty="0">
              <a:solidFill>
                <a:schemeClr val="accent4">
                  <a:lumMod val="75000"/>
                </a:schemeClr>
              </a:solidFill>
            </a:endParaRPr>
          </a:p>
          <a:p>
            <a:pPr>
              <a:buFont typeface="Arial" pitchFamily="34" charset="0"/>
              <a:buChar char="•"/>
            </a:pPr>
            <a:endParaRPr lang="en-US" dirty="0">
              <a:solidFill>
                <a:schemeClr val="accent4">
                  <a:lumMod val="60000"/>
                  <a:lumOff val="40000"/>
                </a:schemeClr>
              </a:solidFill>
            </a:endParaRPr>
          </a:p>
          <a:p>
            <a:r>
              <a:rPr lang="en-US" dirty="0">
                <a:solidFill>
                  <a:schemeClr val="accent4"/>
                </a:solidFill>
              </a:rPr>
              <a:t>Want to make fun snacks with the children? Here are some fun recipes to try: </a:t>
            </a:r>
            <a:endParaRPr lang="en-US" sz="1800" dirty="0" smtClean="0">
              <a:solidFill>
                <a:schemeClr val="accent4"/>
              </a:solidFill>
            </a:endParaRPr>
          </a:p>
          <a:p>
            <a:pPr marL="342900" indent="-342900">
              <a:buClr>
                <a:schemeClr val="accent4"/>
              </a:buClr>
              <a:buFont typeface="Arial" pitchFamily="34" charset="0"/>
              <a:buChar char="+"/>
            </a:pPr>
            <a:r>
              <a:rPr lang="en-US" dirty="0" smtClean="0">
                <a:hlinkClick r:id="rId5"/>
              </a:rPr>
              <a:t>www.familyfun.go.com/recipes</a:t>
            </a:r>
            <a:endParaRPr lang="en-US" dirty="0" smtClean="0"/>
          </a:p>
          <a:p>
            <a:pPr marL="342900" indent="-342900">
              <a:buClr>
                <a:schemeClr val="accent4"/>
              </a:buClr>
              <a:buFont typeface="Arial" pitchFamily="34" charset="0"/>
              <a:buChar char="+"/>
            </a:pPr>
            <a:r>
              <a:rPr lang="en-US" dirty="0" smtClean="0">
                <a:hlinkClick r:id="rId6"/>
              </a:rPr>
              <a:t>www.perpetualpreschoo.com</a:t>
            </a:r>
            <a:endParaRPr lang="en-US" dirty="0" smtClean="0"/>
          </a:p>
          <a:p>
            <a:pPr>
              <a:buClr>
                <a:schemeClr val="accent4"/>
              </a:buClr>
            </a:pPr>
            <a:r>
              <a:rPr lang="en-US" dirty="0" smtClean="0">
                <a:solidFill>
                  <a:schemeClr val="accent4"/>
                </a:solidFill>
              </a:rPr>
              <a:t>Try this interactive food pyramid!</a:t>
            </a:r>
            <a:endParaRPr lang="en-US" dirty="0">
              <a:solidFill>
                <a:schemeClr val="accent4"/>
              </a:solidFill>
            </a:endParaRPr>
          </a:p>
          <a:p>
            <a:pPr marL="342900" indent="-342900">
              <a:buClr>
                <a:schemeClr val="accent4"/>
              </a:buClr>
              <a:buFont typeface="Arial" pitchFamily="34" charset="0"/>
              <a:buChar char="+"/>
            </a:pPr>
            <a:r>
              <a:rPr lang="en-US" dirty="0" smtClean="0">
                <a:hlinkClick r:id="rId7"/>
              </a:rPr>
              <a:t>www.nourishinteractive.com</a:t>
            </a:r>
            <a:endParaRPr lang="en-US" dirty="0" smtClean="0"/>
          </a:p>
          <a:p>
            <a:pPr>
              <a:buFont typeface="Arial" pitchFamily="34" charset="0"/>
              <a:buChar char="•"/>
            </a:pPr>
            <a:endParaRPr lang="en-US" dirty="0"/>
          </a:p>
        </p:txBody>
      </p:sp>
      <p:sp>
        <p:nvSpPr>
          <p:cNvPr id="6" name="Rectangle 5"/>
          <p:cNvSpPr/>
          <p:nvPr/>
        </p:nvSpPr>
        <p:spPr>
          <a:xfrm>
            <a:off x="7255997" y="1212395"/>
            <a:ext cx="1835521" cy="766364"/>
          </a:xfrm>
          <a:prstGeom prst="rect">
            <a:avLst/>
          </a:prstGeom>
        </p:spPr>
        <p:txBody>
          <a:bodyPr wrap="square">
            <a:spAutoFit/>
          </a:bodyPr>
          <a:lstStyle/>
          <a:p>
            <a:pPr algn="ctr" defTabSz="457200">
              <a:lnSpc>
                <a:spcPct val="80000"/>
              </a:lnSpc>
            </a:pPr>
            <a:r>
              <a:rPr lang="en-US" b="1" spc="-150" dirty="0" smtClean="0">
                <a:solidFill>
                  <a:srgbClr val="515E8F"/>
                </a:solidFill>
              </a:rPr>
              <a:t>Have questions?</a:t>
            </a:r>
          </a:p>
          <a:p>
            <a:pPr algn="ctr" defTabSz="457200">
              <a:lnSpc>
                <a:spcPct val="80000"/>
              </a:lnSpc>
            </a:pPr>
            <a:r>
              <a:rPr lang="en-US" spc="-150" dirty="0" smtClean="0">
                <a:solidFill>
                  <a:srgbClr val="343C5B"/>
                </a:solidFill>
              </a:rPr>
              <a:t>Look for more info </a:t>
            </a:r>
            <a:r>
              <a:rPr lang="en-US" spc="-150" dirty="0">
                <a:solidFill>
                  <a:srgbClr val="343C5B"/>
                </a:solidFill>
              </a:rPr>
              <a:t>on </a:t>
            </a:r>
            <a:r>
              <a:rPr lang="en-US" spc="-150" dirty="0" smtClean="0">
                <a:solidFill>
                  <a:srgbClr val="343C5B"/>
                </a:solidFill>
              </a:rPr>
              <a:t>these websites.</a:t>
            </a:r>
            <a:endParaRPr lang="en-US" spc="-150" dirty="0">
              <a:solidFill>
                <a:srgbClr val="343C5B"/>
              </a:solidFill>
            </a:endParaRPr>
          </a:p>
        </p:txBody>
      </p:sp>
      <p:sp>
        <p:nvSpPr>
          <p:cNvPr id="7" name="Action Button: Help 6">
            <a:hlinkClick r:id="" action="ppaction://noaction" highlightClick="1"/>
          </p:cNvPr>
          <p:cNvSpPr/>
          <p:nvPr/>
        </p:nvSpPr>
        <p:spPr>
          <a:xfrm>
            <a:off x="7620000" y="509326"/>
            <a:ext cx="902175" cy="689377"/>
          </a:xfrm>
          <a:prstGeom prst="actionButtonHelp">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srgbClr val="FFFFFF"/>
              </a:solidFill>
            </a:endParaRPr>
          </a:p>
        </p:txBody>
      </p:sp>
      <p:cxnSp>
        <p:nvCxnSpPr>
          <p:cNvPr id="8" name="Curved Connector 7"/>
          <p:cNvCxnSpPr>
            <a:stCxn id="6" idx="2"/>
          </p:cNvCxnSpPr>
          <p:nvPr/>
        </p:nvCxnSpPr>
        <p:spPr>
          <a:xfrm rot="5400000">
            <a:off x="7256458" y="1978299"/>
            <a:ext cx="916841" cy="917761"/>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Footer Placeholder 1"/>
          <p:cNvSpPr>
            <a:spLocks noGrp="1"/>
          </p:cNvSpPr>
          <p:nvPr>
            <p:ph type="ftr" sz="quarter" idx="11"/>
          </p:nvPr>
        </p:nvSpPr>
        <p:spPr>
          <a:xfrm>
            <a:off x="457200" y="6492875"/>
            <a:ext cx="3429000" cy="283845"/>
          </a:xfrm>
        </p:spPr>
        <p:txBody>
          <a:bodyPr/>
          <a:lstStyle/>
          <a:p>
            <a:r>
              <a:rPr lang="en-US" sz="900" b="1" dirty="0" smtClean="0">
                <a:solidFill>
                  <a:srgbClr val="000000">
                    <a:lumMod val="75000"/>
                    <a:lumOff val="25000"/>
                  </a:srgbClr>
                </a:solidFill>
                <a:latin typeface="Arial Black"/>
              </a:rPr>
              <a:t>1.B FOOD, BEDTIME, &amp; CLEAN-UP</a:t>
            </a:r>
            <a:endParaRPr lang="en-US" sz="900" b="1" dirty="0">
              <a:solidFill>
                <a:srgbClr val="000000">
                  <a:lumMod val="75000"/>
                  <a:lumOff val="25000"/>
                </a:srgbClr>
              </a:solidFill>
              <a:latin typeface="Arial Black"/>
            </a:endParaRPr>
          </a:p>
        </p:txBody>
      </p:sp>
    </p:spTree>
    <p:custDataLst>
      <p:tags r:id="rId1"/>
    </p:custDataLst>
    <p:extLst>
      <p:ext uri="{BB962C8B-B14F-4D97-AF65-F5344CB8AC3E}">
        <p14:creationId xmlns:p14="http://schemas.microsoft.com/office/powerpoint/2010/main" val="86833920"/>
      </p:ext>
    </p:extLst>
  </p:cSld>
  <p:clrMapOvr>
    <a:masterClrMapping/>
  </p:clrMapOvr>
  <p:transition xmlns:p14="http://schemas.microsoft.com/office/powerpoint/2010/main" spd="slow" advTm="4783">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6"/>
          <p:cNvSpPr txBox="1">
            <a:spLocks/>
          </p:cNvSpPr>
          <p:nvPr/>
        </p:nvSpPr>
        <p:spPr>
          <a:xfrm>
            <a:off x="457200" y="305934"/>
            <a:ext cx="8331052" cy="1353521"/>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sz="5400" b="1" dirty="0" smtClean="0">
                <a:solidFill>
                  <a:srgbClr val="526DB0">
                    <a:lumMod val="60000"/>
                    <a:lumOff val="40000"/>
                  </a:srgbClr>
                </a:solidFill>
              </a:rPr>
              <a:t>Before we start,</a:t>
            </a:r>
            <a:br>
              <a:rPr lang="en-US" sz="5400" b="1" dirty="0" smtClean="0">
                <a:solidFill>
                  <a:srgbClr val="526DB0">
                    <a:lumMod val="60000"/>
                    <a:lumOff val="40000"/>
                  </a:srgbClr>
                </a:solidFill>
              </a:rPr>
            </a:br>
            <a:r>
              <a:rPr lang="en-US" spc="-150" dirty="0" smtClean="0">
                <a:solidFill>
                  <a:srgbClr val="526DB0"/>
                </a:solidFill>
              </a:rPr>
              <a:t>what are your experiences?</a:t>
            </a:r>
            <a:endParaRPr lang="en-US" spc="-150" dirty="0">
              <a:solidFill>
                <a:srgbClr val="526DB0"/>
              </a:solidFill>
            </a:endParaRPr>
          </a:p>
        </p:txBody>
      </p:sp>
      <p:pic>
        <p:nvPicPr>
          <p:cNvPr id="6" name="Picture 5" descr="MP910220915 (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2048" y="1576994"/>
            <a:ext cx="3284152" cy="4920425"/>
          </a:xfrm>
          <a:prstGeom prst="rect">
            <a:avLst/>
          </a:prstGeom>
          <a:noFill/>
          <a:ln>
            <a:noFill/>
          </a:ln>
        </p:spPr>
      </p:pic>
      <p:sp>
        <p:nvSpPr>
          <p:cNvPr id="9" name="Content Placeholder 7"/>
          <p:cNvSpPr txBox="1">
            <a:spLocks/>
          </p:cNvSpPr>
          <p:nvPr/>
        </p:nvSpPr>
        <p:spPr>
          <a:xfrm>
            <a:off x="4072620" y="1789245"/>
            <a:ext cx="4715632" cy="4703630"/>
          </a:xfrm>
          <a:prstGeom prst="rect">
            <a:avLst/>
          </a:prstGeom>
          <a:solidFill>
            <a:srgbClr val="FFFFFF">
              <a:alpha val="46000"/>
            </a:srgbClr>
          </a:solidFill>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65760">
              <a:lnSpc>
                <a:spcPct val="110000"/>
              </a:lnSpc>
            </a:pPr>
            <a:r>
              <a:rPr lang="en-US" sz="1700" b="0" spc="-100" dirty="0" smtClean="0">
                <a:solidFill>
                  <a:srgbClr val="526DB0"/>
                </a:solidFill>
              </a:rPr>
              <a:t>Take a few minutes and answer these  questions. When you are done, go to the next slide.</a:t>
            </a:r>
            <a:endParaRPr lang="en-US" b="0" spc="-100" dirty="0" smtClean="0">
              <a:solidFill>
                <a:srgbClr val="0070C0"/>
              </a:solidFill>
            </a:endParaRPr>
          </a:p>
          <a:p>
            <a:pPr marL="514350" indent="-514350">
              <a:buFont typeface="+mj-lt"/>
              <a:buAutoNum type="arabicPeriod"/>
            </a:pPr>
            <a:r>
              <a:rPr lang="en-US" dirty="0" smtClean="0">
                <a:solidFill>
                  <a:srgbClr val="404040"/>
                </a:solidFill>
              </a:rPr>
              <a:t>What are some excuses you used to prolong bedtime when you were a child? Did any work?  List as many as you can.</a:t>
            </a:r>
            <a:r>
              <a:rPr lang="en-US" dirty="0">
                <a:solidFill>
                  <a:srgbClr val="404040"/>
                </a:solidFill>
              </a:rPr>
              <a:t> </a:t>
            </a:r>
            <a:endParaRPr lang="en-US" dirty="0" smtClean="0">
              <a:solidFill>
                <a:srgbClr val="404040"/>
              </a:solidFill>
            </a:endParaRPr>
          </a:p>
          <a:p>
            <a:pPr marL="514350" indent="-514350">
              <a:buFont typeface="+mj-lt"/>
              <a:buAutoNum type="arabicPeriod"/>
            </a:pPr>
            <a:r>
              <a:rPr lang="en-US" dirty="0" smtClean="0">
                <a:solidFill>
                  <a:srgbClr val="404040"/>
                </a:solidFill>
              </a:rPr>
              <a:t>What </a:t>
            </a:r>
            <a:r>
              <a:rPr lang="en-US" dirty="0">
                <a:solidFill>
                  <a:srgbClr val="404040"/>
                </a:solidFill>
              </a:rPr>
              <a:t>are some important things to consider when feeding children?</a:t>
            </a:r>
          </a:p>
          <a:p>
            <a:pPr marL="514350" indent="-514350">
              <a:buFont typeface="+mj-lt"/>
              <a:buAutoNum type="arabicPeriod"/>
            </a:pPr>
            <a:endParaRPr lang="en-US" dirty="0">
              <a:solidFill>
                <a:srgbClr val="404040"/>
              </a:solidFill>
            </a:endParaRPr>
          </a:p>
        </p:txBody>
      </p:sp>
      <p:sp>
        <p:nvSpPr>
          <p:cNvPr id="12" name="Footer Placeholder 1"/>
          <p:cNvSpPr>
            <a:spLocks noGrp="1"/>
          </p:cNvSpPr>
          <p:nvPr>
            <p:ph type="ftr" sz="quarter" idx="11"/>
          </p:nvPr>
        </p:nvSpPr>
        <p:spPr/>
        <p:txBody>
          <a:bodyPr/>
          <a:lstStyle/>
          <a:p>
            <a:r>
              <a:rPr lang="en-US" sz="900" b="1" dirty="0" smtClean="0">
                <a:solidFill>
                  <a:srgbClr val="000000">
                    <a:lumMod val="75000"/>
                    <a:lumOff val="25000"/>
                  </a:srgbClr>
                </a:solidFill>
                <a:latin typeface="Arial Black"/>
              </a:rPr>
              <a:t>1.B FOOD, BEDTIME, &amp; CLEAN-UP</a:t>
            </a:r>
            <a:endParaRPr lang="en-US" sz="900" b="1" dirty="0">
              <a:solidFill>
                <a:srgbClr val="000000">
                  <a:lumMod val="75000"/>
                  <a:lumOff val="25000"/>
                </a:srgbClr>
              </a:solidFill>
              <a:latin typeface="Arial Black"/>
            </a:endParaRPr>
          </a:p>
        </p:txBody>
      </p:sp>
    </p:spTree>
    <p:custDataLst>
      <p:tags r:id="rId1"/>
    </p:custDataLst>
    <p:extLst>
      <p:ext uri="{BB962C8B-B14F-4D97-AF65-F5344CB8AC3E}">
        <p14:creationId xmlns:p14="http://schemas.microsoft.com/office/powerpoint/2010/main" val="2542016438"/>
      </p:ext>
    </p:extLst>
  </p:cSld>
  <p:clrMapOvr>
    <a:masterClrMapping/>
  </p:clrMapOvr>
  <p:transition xmlns:p14="http://schemas.microsoft.com/office/powerpoint/2010/main" spd="slow" advTm="21176">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par>
                                <p:cTn id="11" presetID="30" presetClass="entr" presetSubtype="0" fill="hold" grpId="0" nodeType="withEffect">
                                  <p:stCondLst>
                                    <p:cond delay="1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800" decel="100000"/>
                                        <p:tgtEl>
                                          <p:spTgt spid="9">
                                            <p:txEl>
                                              <p:pRg st="0" end="0"/>
                                            </p:txEl>
                                          </p:spTgt>
                                        </p:tgtEl>
                                      </p:cBhvr>
                                    </p:animEffect>
                                    <p:anim calcmode="lin" valueType="num">
                                      <p:cBhvr>
                                        <p:cTn id="14" dur="800" decel="100000" fill="hold"/>
                                        <p:tgtEl>
                                          <p:spTgt spid="9">
                                            <p:txEl>
                                              <p:pRg st="0" end="0"/>
                                            </p:txEl>
                                          </p:spTgt>
                                        </p:tgtEl>
                                        <p:attrNameLst>
                                          <p:attrName>style.rotation</p:attrName>
                                        </p:attrNameLst>
                                      </p:cBhvr>
                                      <p:tavLst>
                                        <p:tav tm="0">
                                          <p:val>
                                            <p:fltVal val="-90"/>
                                          </p:val>
                                        </p:tav>
                                        <p:tav tm="100000">
                                          <p:val>
                                            <p:fltVal val="0"/>
                                          </p:val>
                                        </p:tav>
                                      </p:tavLst>
                                    </p:anim>
                                    <p:anim calcmode="lin" valueType="num">
                                      <p:cBhvr>
                                        <p:cTn id="15" dur="800" decel="100000" fill="hold"/>
                                        <p:tgtEl>
                                          <p:spTgt spid="9">
                                            <p:txEl>
                                              <p:pRg st="0" end="0"/>
                                            </p:txEl>
                                          </p:spTgt>
                                        </p:tgtEl>
                                        <p:attrNameLst>
                                          <p:attrName>ppt_x</p:attrName>
                                        </p:attrNameLst>
                                      </p:cBhvr>
                                      <p:tavLst>
                                        <p:tav tm="0">
                                          <p:val>
                                            <p:strVal val="#ppt_x+0.4"/>
                                          </p:val>
                                        </p:tav>
                                        <p:tav tm="100000">
                                          <p:val>
                                            <p:strVal val="#ppt_x-0.05"/>
                                          </p:val>
                                        </p:tav>
                                      </p:tavLst>
                                    </p:anim>
                                    <p:anim calcmode="lin" valueType="num">
                                      <p:cBhvr>
                                        <p:cTn id="16" dur="800" decel="100000" fill="hold"/>
                                        <p:tgtEl>
                                          <p:spTgt spid="9">
                                            <p:txEl>
                                              <p:pRg st="0" end="0"/>
                                            </p:txEl>
                                          </p:spTgt>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9">
                                            <p:txEl>
                                              <p:pRg st="0" end="0"/>
                                            </p:txEl>
                                          </p:spTgt>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grpId="0"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800" decel="100000"/>
                                        <p:tgtEl>
                                          <p:spTgt spid="9">
                                            <p:txEl>
                                              <p:pRg st="1" end="1"/>
                                            </p:txEl>
                                          </p:spTgt>
                                        </p:tgtEl>
                                      </p:cBhvr>
                                    </p:animEffect>
                                    <p:anim calcmode="lin" valueType="num">
                                      <p:cBhvr>
                                        <p:cTn id="24" dur="800" decel="100000" fill="hold"/>
                                        <p:tgtEl>
                                          <p:spTgt spid="9">
                                            <p:txEl>
                                              <p:pRg st="1" end="1"/>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9">
                                            <p:txEl>
                                              <p:pRg st="1" end="1"/>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9">
                                            <p:txEl>
                                              <p:pRg st="1" end="1"/>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9">
                                            <p:txEl>
                                              <p:pRg st="1" end="1"/>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9">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0" presetClass="entr" presetSubtype="0"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800" decel="100000"/>
                                        <p:tgtEl>
                                          <p:spTgt spid="9">
                                            <p:txEl>
                                              <p:pRg st="2" end="2"/>
                                            </p:txEl>
                                          </p:spTgt>
                                        </p:tgtEl>
                                      </p:cBhvr>
                                    </p:animEffect>
                                    <p:anim calcmode="lin" valueType="num">
                                      <p:cBhvr>
                                        <p:cTn id="34" dur="800" decel="100000" fill="hold"/>
                                        <p:tgtEl>
                                          <p:spTgt spid="9">
                                            <p:txEl>
                                              <p:pRg st="2" end="2"/>
                                            </p:txEl>
                                          </p:spTgt>
                                        </p:tgtEl>
                                        <p:attrNameLst>
                                          <p:attrName>style.rotation</p:attrName>
                                        </p:attrNameLst>
                                      </p:cBhvr>
                                      <p:tavLst>
                                        <p:tav tm="0">
                                          <p:val>
                                            <p:fltVal val="-90"/>
                                          </p:val>
                                        </p:tav>
                                        <p:tav tm="100000">
                                          <p:val>
                                            <p:fltVal val="0"/>
                                          </p:val>
                                        </p:tav>
                                      </p:tavLst>
                                    </p:anim>
                                    <p:anim calcmode="lin" valueType="num">
                                      <p:cBhvr>
                                        <p:cTn id="35" dur="800" decel="100000" fill="hold"/>
                                        <p:tgtEl>
                                          <p:spTgt spid="9">
                                            <p:txEl>
                                              <p:pRg st="2" end="2"/>
                                            </p:txEl>
                                          </p:spTgt>
                                        </p:tgtEl>
                                        <p:attrNameLst>
                                          <p:attrName>ppt_x</p:attrName>
                                        </p:attrNameLst>
                                      </p:cBhvr>
                                      <p:tavLst>
                                        <p:tav tm="0">
                                          <p:val>
                                            <p:strVal val="#ppt_x+0.4"/>
                                          </p:val>
                                        </p:tav>
                                        <p:tav tm="100000">
                                          <p:val>
                                            <p:strVal val="#ppt_x-0.05"/>
                                          </p:val>
                                        </p:tav>
                                      </p:tavLst>
                                    </p:anim>
                                    <p:anim calcmode="lin" valueType="num">
                                      <p:cBhvr>
                                        <p:cTn id="36" dur="800" decel="100000" fill="hold"/>
                                        <p:tgtEl>
                                          <p:spTgt spid="9">
                                            <p:txEl>
                                              <p:pRg st="2" end="2"/>
                                            </p:txEl>
                                          </p:spTgt>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9">
                                            <p:txEl>
                                              <p:pRg st="2" end="2"/>
                                            </p:txEl>
                                          </p:spTgt>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9">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P spid="9" grpId="0" uiExpand="1" build="p" autoUpdateAnimBg="0"/>
    </p:bldLst>
  </p:timing>
  <p:extLst mod="1">
    <p:ext uri="{E180D4A7-C9FB-4DFB-919C-405C955672EB}">
      <p14:showEvtLst xmlns:p14="http://schemas.microsoft.com/office/powerpoint/2010/main">
        <p14:playEvt time="0" objId="7"/>
        <p14:stopEvt time="8113" objId="7"/>
      </p14:showEvtLst>
    </p:ext>
  </p:extLs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C:\Users\Alexandria\Downloads\MP900426645.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107317" y="1"/>
            <a:ext cx="4036681" cy="605206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aphicFrame>
        <p:nvGraphicFramePr>
          <p:cNvPr id="7" name="Content Placeholder 6"/>
          <p:cNvGraphicFramePr>
            <a:graphicFrameLocks noGrp="1"/>
          </p:cNvGraphicFramePr>
          <p:nvPr>
            <p:ph idx="1"/>
            <p:extLst>
              <p:ext uri="{D42A27DB-BD31-4B8C-83A1-F6EECF244321}">
                <p14:modId xmlns:p14="http://schemas.microsoft.com/office/powerpoint/2010/main" val="84972311"/>
              </p:ext>
            </p:extLst>
          </p:nvPr>
        </p:nvGraphicFramePr>
        <p:xfrm>
          <a:off x="-228600" y="1"/>
          <a:ext cx="5715000" cy="76199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Footer Placeholder 1"/>
          <p:cNvSpPr>
            <a:spLocks noGrp="1"/>
          </p:cNvSpPr>
          <p:nvPr>
            <p:ph type="ftr" sz="quarter" idx="11"/>
          </p:nvPr>
        </p:nvSpPr>
        <p:spPr>
          <a:xfrm>
            <a:off x="457200" y="6492875"/>
            <a:ext cx="3429000" cy="283845"/>
          </a:xfrm>
        </p:spPr>
        <p:txBody>
          <a:bodyPr/>
          <a:lstStyle/>
          <a:p>
            <a:r>
              <a:rPr lang="en-US" sz="900" b="1" dirty="0" smtClean="0">
                <a:solidFill>
                  <a:srgbClr val="000000">
                    <a:lumMod val="75000"/>
                    <a:lumOff val="25000"/>
                  </a:srgbClr>
                </a:solidFill>
                <a:latin typeface="Arial Black"/>
              </a:rPr>
              <a:t>1.B FOOD, BEDTIME, &amp; CLEAN-UP</a:t>
            </a:r>
            <a:endParaRPr lang="en-US" sz="900" b="1" dirty="0">
              <a:solidFill>
                <a:srgbClr val="000000">
                  <a:lumMod val="75000"/>
                  <a:lumOff val="25000"/>
                </a:srgbClr>
              </a:solidFill>
              <a:latin typeface="Arial Black"/>
            </a:endParaRPr>
          </a:p>
        </p:txBody>
      </p:sp>
      <p:sp>
        <p:nvSpPr>
          <p:cNvPr id="4" name="TextBox 3"/>
          <p:cNvSpPr txBox="1"/>
          <p:nvPr/>
        </p:nvSpPr>
        <p:spPr>
          <a:xfrm>
            <a:off x="4837584" y="5867400"/>
            <a:ext cx="4038600" cy="646331"/>
          </a:xfrm>
          <a:prstGeom prst="homePlate">
            <a:avLst/>
          </a:prstGeom>
          <a:solidFill>
            <a:schemeClr val="accent2">
              <a:lumMod val="40000"/>
              <a:lumOff val="60000"/>
            </a:schemeClr>
          </a:solidFill>
          <a:scene3d>
            <a:camera prst="perspectiveHeroicExtremeLeftFacing"/>
            <a:lightRig rig="threePt" dir="t"/>
          </a:scene3d>
        </p:spPr>
        <p:txBody>
          <a:bodyPr wrap="square" rtlCol="0">
            <a:prstTxWarp prst="textPlain">
              <a:avLst/>
            </a:prstTxWarp>
            <a:spAutoFit/>
          </a:bodyPr>
          <a:lstStyle/>
          <a:p>
            <a:r>
              <a:rPr lang="en-US" i="1" spc="-150" dirty="0" smtClean="0">
                <a:solidFill>
                  <a:schemeClr val="accent4">
                    <a:lumMod val="50000"/>
                  </a:schemeClr>
                </a:solidFill>
                <a:latin typeface="+mj-lt"/>
              </a:rPr>
              <a:t>AND MOST IMPORTANTLY, REMEMBER TO…</a:t>
            </a:r>
            <a:endParaRPr lang="en-US" i="1" spc="-150" dirty="0">
              <a:solidFill>
                <a:schemeClr val="accent4">
                  <a:lumMod val="50000"/>
                </a:schemeClr>
              </a:solidFill>
              <a:latin typeface="+mj-lt"/>
            </a:endParaRPr>
          </a:p>
        </p:txBody>
      </p:sp>
      <p:sp>
        <p:nvSpPr>
          <p:cNvPr id="2" name="Title 1"/>
          <p:cNvSpPr>
            <a:spLocks noGrp="1"/>
          </p:cNvSpPr>
          <p:nvPr>
            <p:ph type="title"/>
          </p:nvPr>
        </p:nvSpPr>
        <p:spPr>
          <a:xfrm>
            <a:off x="228600" y="152400"/>
            <a:ext cx="8534400" cy="837882"/>
          </a:xfrm>
        </p:spPr>
        <p:txBody>
          <a:bodyPr>
            <a:prstTxWarp prst="textInflateTop">
              <a:avLst/>
            </a:prstTxWarp>
            <a:noAutofit/>
          </a:bodyPr>
          <a:lstStyle/>
          <a:p>
            <a:r>
              <a:rPr lang="en-US" sz="4800" cap="none" spc="-300" dirty="0" smtClean="0">
                <a:solidFill>
                  <a:schemeClr val="accent4">
                    <a:lumMod val="50000"/>
                  </a:schemeClr>
                </a:solidFill>
                <a:cs typeface="Arial" pitchFamily="34" charset="0"/>
              </a:rPr>
              <a:t>before feeding children…</a:t>
            </a:r>
            <a:endParaRPr lang="en-US" sz="4800" cap="none" spc="-300" dirty="0">
              <a:solidFill>
                <a:schemeClr val="accent4">
                  <a:lumMod val="50000"/>
                </a:schemeClr>
              </a:solidFill>
              <a:cs typeface="Arial" pitchFamily="34" charset="0"/>
            </a:endParaRPr>
          </a:p>
        </p:txBody>
      </p:sp>
    </p:spTree>
    <p:custDataLst>
      <p:tags r:id="rId1"/>
    </p:custDataLst>
    <p:extLst>
      <p:ext uri="{BB962C8B-B14F-4D97-AF65-F5344CB8AC3E}">
        <p14:creationId xmlns:p14="http://schemas.microsoft.com/office/powerpoint/2010/main" val="719304559"/>
      </p:ext>
    </p:extLst>
  </p:cSld>
  <p:clrMapOvr>
    <a:masterClrMapping/>
  </p:clrMapOvr>
  <p:transition xmlns:p14="http://schemas.microsoft.com/office/powerpoint/2010/main" spd="slow" advTm="28614">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0000">
                                      <p:stCondLst>
                                        <p:cond delay="0"/>
                                      </p:stCondLst>
                                      <p:childTnLst>
                                        <p:set>
                                          <p:cBhvr>
                                            <p:cTn id="6" dur="1" fill="hold">
                                              <p:stCondLst>
                                                <p:cond delay="0"/>
                                              </p:stCondLst>
                                            </p:cTn>
                                            <p:tgtEl>
                                              <p:spTgt spid="7">
                                                <p:graphicEl>
                                                  <a:dgm id="{61DA6EDF-F3B4-6E46-9117-4066787B99A5}"/>
                                                </p:graphicEl>
                                              </p:spTgt>
                                            </p:tgtEl>
                                            <p:attrNameLst>
                                              <p:attrName>style.visibility</p:attrName>
                                            </p:attrNameLst>
                                          </p:cBhvr>
                                          <p:to>
                                            <p:strVal val="visible"/>
                                          </p:to>
                                        </p:set>
                                        <p:anim calcmode="lin" valueType="num" p14:bounceEnd="60000">
                                          <p:cBhvr additive="base">
                                            <p:cTn id="7" dur="1250" fill="hold"/>
                                            <p:tgtEl>
                                              <p:spTgt spid="7">
                                                <p:graphicEl>
                                                  <a:dgm id="{61DA6EDF-F3B4-6E46-9117-4066787B99A5}"/>
                                                </p:graphicEl>
                                              </p:spTgt>
                                            </p:tgtEl>
                                            <p:attrNameLst>
                                              <p:attrName>ppt_x</p:attrName>
                                            </p:attrNameLst>
                                          </p:cBhvr>
                                          <p:tavLst>
                                            <p:tav tm="0">
                                              <p:val>
                                                <p:strVal val="#ppt_x"/>
                                              </p:val>
                                            </p:tav>
                                            <p:tav tm="100000">
                                              <p:val>
                                                <p:strVal val="#ppt_x"/>
                                              </p:val>
                                            </p:tav>
                                          </p:tavLst>
                                        </p:anim>
                                        <p:anim calcmode="lin" valueType="num" p14:bounceEnd="60000">
                                          <p:cBhvr additive="base">
                                            <p:cTn id="8" dur="1250" fill="hold"/>
                                            <p:tgtEl>
                                              <p:spTgt spid="7">
                                                <p:graphicEl>
                                                  <a:dgm id="{61DA6EDF-F3B4-6E46-9117-4066787B99A5}"/>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0000">
                                      <p:stCondLst>
                                        <p:cond delay="0"/>
                                      </p:stCondLst>
                                      <p:childTnLst>
                                        <p:set>
                                          <p:cBhvr>
                                            <p:cTn id="12" dur="1" fill="hold">
                                              <p:stCondLst>
                                                <p:cond delay="0"/>
                                              </p:stCondLst>
                                            </p:cTn>
                                            <p:tgtEl>
                                              <p:spTgt spid="7">
                                                <p:graphicEl>
                                                  <a:dgm id="{F4282185-A66E-4694-AC60-647912231285}"/>
                                                </p:graphicEl>
                                              </p:spTgt>
                                            </p:tgtEl>
                                            <p:attrNameLst>
                                              <p:attrName>style.visibility</p:attrName>
                                            </p:attrNameLst>
                                          </p:cBhvr>
                                          <p:to>
                                            <p:strVal val="visible"/>
                                          </p:to>
                                        </p:set>
                                        <p:anim calcmode="lin" valueType="num" p14:bounceEnd="60000">
                                          <p:cBhvr additive="base">
                                            <p:cTn id="13" dur="1250" fill="hold"/>
                                            <p:tgtEl>
                                              <p:spTgt spid="7">
                                                <p:graphicEl>
                                                  <a:dgm id="{F4282185-A66E-4694-AC60-647912231285}"/>
                                                </p:graphicEl>
                                              </p:spTgt>
                                            </p:tgtEl>
                                            <p:attrNameLst>
                                              <p:attrName>ppt_x</p:attrName>
                                            </p:attrNameLst>
                                          </p:cBhvr>
                                          <p:tavLst>
                                            <p:tav tm="0">
                                              <p:val>
                                                <p:strVal val="#ppt_x"/>
                                              </p:val>
                                            </p:tav>
                                            <p:tav tm="100000">
                                              <p:val>
                                                <p:strVal val="#ppt_x"/>
                                              </p:val>
                                            </p:tav>
                                          </p:tavLst>
                                        </p:anim>
                                        <p:anim calcmode="lin" valueType="num" p14:bounceEnd="60000">
                                          <p:cBhvr additive="base">
                                            <p:cTn id="14" dur="1250" fill="hold"/>
                                            <p:tgtEl>
                                              <p:spTgt spid="7">
                                                <p:graphicEl>
                                                  <a:dgm id="{F4282185-A66E-4694-AC60-647912231285}"/>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0000">
                                      <p:stCondLst>
                                        <p:cond delay="0"/>
                                      </p:stCondLst>
                                      <p:childTnLst>
                                        <p:set>
                                          <p:cBhvr>
                                            <p:cTn id="18" dur="1" fill="hold">
                                              <p:stCondLst>
                                                <p:cond delay="0"/>
                                              </p:stCondLst>
                                            </p:cTn>
                                            <p:tgtEl>
                                              <p:spTgt spid="7">
                                                <p:graphicEl>
                                                  <a:dgm id="{3E4C57F1-2E58-44CA-BF28-DD9921DF5967}"/>
                                                </p:graphicEl>
                                              </p:spTgt>
                                            </p:tgtEl>
                                            <p:attrNameLst>
                                              <p:attrName>style.visibility</p:attrName>
                                            </p:attrNameLst>
                                          </p:cBhvr>
                                          <p:to>
                                            <p:strVal val="visible"/>
                                          </p:to>
                                        </p:set>
                                        <p:anim calcmode="lin" valueType="num" p14:bounceEnd="60000">
                                          <p:cBhvr additive="base">
                                            <p:cTn id="19" dur="1250" fill="hold"/>
                                            <p:tgtEl>
                                              <p:spTgt spid="7">
                                                <p:graphicEl>
                                                  <a:dgm id="{3E4C57F1-2E58-44CA-BF28-DD9921DF5967}"/>
                                                </p:graphicEl>
                                              </p:spTgt>
                                            </p:tgtEl>
                                            <p:attrNameLst>
                                              <p:attrName>ppt_x</p:attrName>
                                            </p:attrNameLst>
                                          </p:cBhvr>
                                          <p:tavLst>
                                            <p:tav tm="0">
                                              <p:val>
                                                <p:strVal val="#ppt_x"/>
                                              </p:val>
                                            </p:tav>
                                            <p:tav tm="100000">
                                              <p:val>
                                                <p:strVal val="#ppt_x"/>
                                              </p:val>
                                            </p:tav>
                                          </p:tavLst>
                                        </p:anim>
                                        <p:anim calcmode="lin" valueType="num" p14:bounceEnd="60000">
                                          <p:cBhvr additive="base">
                                            <p:cTn id="20" dur="1250" fill="hold"/>
                                            <p:tgtEl>
                                              <p:spTgt spid="7">
                                                <p:graphicEl>
                                                  <a:dgm id="{3E4C57F1-2E58-44CA-BF28-DD9921DF5967}"/>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14:presetBounceEnd="60000">
                                      <p:stCondLst>
                                        <p:cond delay="0"/>
                                      </p:stCondLst>
                                      <p:childTnLst>
                                        <p:set>
                                          <p:cBhvr>
                                            <p:cTn id="24" dur="1" fill="hold">
                                              <p:stCondLst>
                                                <p:cond delay="0"/>
                                              </p:stCondLst>
                                            </p:cTn>
                                            <p:tgtEl>
                                              <p:spTgt spid="7">
                                                <p:graphicEl>
                                                  <a:dgm id="{971F80F8-B7B8-4978-8C41-3326278EF9A4}"/>
                                                </p:graphicEl>
                                              </p:spTgt>
                                            </p:tgtEl>
                                            <p:attrNameLst>
                                              <p:attrName>style.visibility</p:attrName>
                                            </p:attrNameLst>
                                          </p:cBhvr>
                                          <p:to>
                                            <p:strVal val="visible"/>
                                          </p:to>
                                        </p:set>
                                        <p:anim calcmode="lin" valueType="num" p14:bounceEnd="60000">
                                          <p:cBhvr additive="base">
                                            <p:cTn id="25" dur="1250" fill="hold"/>
                                            <p:tgtEl>
                                              <p:spTgt spid="7">
                                                <p:graphicEl>
                                                  <a:dgm id="{971F80F8-B7B8-4978-8C41-3326278EF9A4}"/>
                                                </p:graphicEl>
                                              </p:spTgt>
                                            </p:tgtEl>
                                            <p:attrNameLst>
                                              <p:attrName>ppt_x</p:attrName>
                                            </p:attrNameLst>
                                          </p:cBhvr>
                                          <p:tavLst>
                                            <p:tav tm="0">
                                              <p:val>
                                                <p:strVal val="#ppt_x"/>
                                              </p:val>
                                            </p:tav>
                                            <p:tav tm="100000">
                                              <p:val>
                                                <p:strVal val="#ppt_x"/>
                                              </p:val>
                                            </p:tav>
                                          </p:tavLst>
                                        </p:anim>
                                        <p:anim calcmode="lin" valueType="num" p14:bounceEnd="60000">
                                          <p:cBhvr additive="base">
                                            <p:cTn id="26" dur="1250" fill="hold"/>
                                            <p:tgtEl>
                                              <p:spTgt spid="7">
                                                <p:graphicEl>
                                                  <a:dgm id="{971F80F8-B7B8-4978-8C41-3326278EF9A4}"/>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14:presetBounceEnd="60000">
                                      <p:stCondLst>
                                        <p:cond delay="0"/>
                                      </p:stCondLst>
                                      <p:childTnLst>
                                        <p:set>
                                          <p:cBhvr>
                                            <p:cTn id="30" dur="1" fill="hold">
                                              <p:stCondLst>
                                                <p:cond delay="0"/>
                                              </p:stCondLst>
                                            </p:cTn>
                                            <p:tgtEl>
                                              <p:spTgt spid="7">
                                                <p:graphicEl>
                                                  <a:dgm id="{4F6011E1-B275-44C3-ACA4-A2118DEC4779}"/>
                                                </p:graphicEl>
                                              </p:spTgt>
                                            </p:tgtEl>
                                            <p:attrNameLst>
                                              <p:attrName>style.visibility</p:attrName>
                                            </p:attrNameLst>
                                          </p:cBhvr>
                                          <p:to>
                                            <p:strVal val="visible"/>
                                          </p:to>
                                        </p:set>
                                        <p:anim calcmode="lin" valueType="num" p14:bounceEnd="60000">
                                          <p:cBhvr additive="base">
                                            <p:cTn id="31" dur="1250" fill="hold"/>
                                            <p:tgtEl>
                                              <p:spTgt spid="7">
                                                <p:graphicEl>
                                                  <a:dgm id="{4F6011E1-B275-44C3-ACA4-A2118DEC4779}"/>
                                                </p:graphicEl>
                                              </p:spTgt>
                                            </p:tgtEl>
                                            <p:attrNameLst>
                                              <p:attrName>ppt_x</p:attrName>
                                            </p:attrNameLst>
                                          </p:cBhvr>
                                          <p:tavLst>
                                            <p:tav tm="0">
                                              <p:val>
                                                <p:strVal val="#ppt_x"/>
                                              </p:val>
                                            </p:tav>
                                            <p:tav tm="100000">
                                              <p:val>
                                                <p:strVal val="#ppt_x"/>
                                              </p:val>
                                            </p:tav>
                                          </p:tavLst>
                                        </p:anim>
                                        <p:anim calcmode="lin" valueType="num" p14:bounceEnd="60000">
                                          <p:cBhvr additive="base">
                                            <p:cTn id="32" dur="1250" fill="hold"/>
                                            <p:tgtEl>
                                              <p:spTgt spid="7">
                                                <p:graphicEl>
                                                  <a:dgm id="{4F6011E1-B275-44C3-ACA4-A2118DEC4779}"/>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14:presetBounceEnd="60000">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14:bounceEnd="60000">
                                          <p:cBhvr additive="base">
                                            <p:cTn id="37" dur="75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3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graphicEl>
                                                  <a:dgm id="{61DA6EDF-F3B4-6E46-9117-4066787B99A5}"/>
                                                </p:graphicEl>
                                              </p:spTgt>
                                            </p:tgtEl>
                                            <p:attrNameLst>
                                              <p:attrName>style.visibility</p:attrName>
                                            </p:attrNameLst>
                                          </p:cBhvr>
                                          <p:to>
                                            <p:strVal val="visible"/>
                                          </p:to>
                                        </p:set>
                                        <p:anim calcmode="lin" valueType="num">
                                          <p:cBhvr additive="base">
                                            <p:cTn id="7" dur="1250" fill="hold"/>
                                            <p:tgtEl>
                                              <p:spTgt spid="7">
                                                <p:graphicEl>
                                                  <a:dgm id="{61DA6EDF-F3B4-6E46-9117-4066787B99A5}"/>
                                                </p:graphicEl>
                                              </p:spTgt>
                                            </p:tgtEl>
                                            <p:attrNameLst>
                                              <p:attrName>ppt_x</p:attrName>
                                            </p:attrNameLst>
                                          </p:cBhvr>
                                          <p:tavLst>
                                            <p:tav tm="0">
                                              <p:val>
                                                <p:strVal val="#ppt_x"/>
                                              </p:val>
                                            </p:tav>
                                            <p:tav tm="100000">
                                              <p:val>
                                                <p:strVal val="#ppt_x"/>
                                              </p:val>
                                            </p:tav>
                                          </p:tavLst>
                                        </p:anim>
                                        <p:anim calcmode="lin" valueType="num">
                                          <p:cBhvr additive="base">
                                            <p:cTn id="8" dur="1250" fill="hold"/>
                                            <p:tgtEl>
                                              <p:spTgt spid="7">
                                                <p:graphicEl>
                                                  <a:dgm id="{61DA6EDF-F3B4-6E46-9117-4066787B99A5}"/>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graphicEl>
                                                  <a:dgm id="{F4282185-A66E-4694-AC60-647912231285}"/>
                                                </p:graphicEl>
                                              </p:spTgt>
                                            </p:tgtEl>
                                            <p:attrNameLst>
                                              <p:attrName>style.visibility</p:attrName>
                                            </p:attrNameLst>
                                          </p:cBhvr>
                                          <p:to>
                                            <p:strVal val="visible"/>
                                          </p:to>
                                        </p:set>
                                        <p:anim calcmode="lin" valueType="num">
                                          <p:cBhvr additive="base">
                                            <p:cTn id="13" dur="1250" fill="hold"/>
                                            <p:tgtEl>
                                              <p:spTgt spid="7">
                                                <p:graphicEl>
                                                  <a:dgm id="{F4282185-A66E-4694-AC60-647912231285}"/>
                                                </p:graphicEl>
                                              </p:spTgt>
                                            </p:tgtEl>
                                            <p:attrNameLst>
                                              <p:attrName>ppt_x</p:attrName>
                                            </p:attrNameLst>
                                          </p:cBhvr>
                                          <p:tavLst>
                                            <p:tav tm="0">
                                              <p:val>
                                                <p:strVal val="#ppt_x"/>
                                              </p:val>
                                            </p:tav>
                                            <p:tav tm="100000">
                                              <p:val>
                                                <p:strVal val="#ppt_x"/>
                                              </p:val>
                                            </p:tav>
                                          </p:tavLst>
                                        </p:anim>
                                        <p:anim calcmode="lin" valueType="num">
                                          <p:cBhvr additive="base">
                                            <p:cTn id="14" dur="1250" fill="hold"/>
                                            <p:tgtEl>
                                              <p:spTgt spid="7">
                                                <p:graphicEl>
                                                  <a:dgm id="{F4282185-A66E-4694-AC60-647912231285}"/>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graphicEl>
                                                  <a:dgm id="{3E4C57F1-2E58-44CA-BF28-DD9921DF5967}"/>
                                                </p:graphicEl>
                                              </p:spTgt>
                                            </p:tgtEl>
                                            <p:attrNameLst>
                                              <p:attrName>style.visibility</p:attrName>
                                            </p:attrNameLst>
                                          </p:cBhvr>
                                          <p:to>
                                            <p:strVal val="visible"/>
                                          </p:to>
                                        </p:set>
                                        <p:anim calcmode="lin" valueType="num">
                                          <p:cBhvr additive="base">
                                            <p:cTn id="19" dur="1250" fill="hold"/>
                                            <p:tgtEl>
                                              <p:spTgt spid="7">
                                                <p:graphicEl>
                                                  <a:dgm id="{3E4C57F1-2E58-44CA-BF28-DD9921DF5967}"/>
                                                </p:graphicEl>
                                              </p:spTgt>
                                            </p:tgtEl>
                                            <p:attrNameLst>
                                              <p:attrName>ppt_x</p:attrName>
                                            </p:attrNameLst>
                                          </p:cBhvr>
                                          <p:tavLst>
                                            <p:tav tm="0">
                                              <p:val>
                                                <p:strVal val="#ppt_x"/>
                                              </p:val>
                                            </p:tav>
                                            <p:tav tm="100000">
                                              <p:val>
                                                <p:strVal val="#ppt_x"/>
                                              </p:val>
                                            </p:tav>
                                          </p:tavLst>
                                        </p:anim>
                                        <p:anim calcmode="lin" valueType="num">
                                          <p:cBhvr additive="base">
                                            <p:cTn id="20" dur="1250" fill="hold"/>
                                            <p:tgtEl>
                                              <p:spTgt spid="7">
                                                <p:graphicEl>
                                                  <a:dgm id="{3E4C57F1-2E58-44CA-BF28-DD9921DF5967}"/>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graphicEl>
                                                  <a:dgm id="{971F80F8-B7B8-4978-8C41-3326278EF9A4}"/>
                                                </p:graphicEl>
                                              </p:spTgt>
                                            </p:tgtEl>
                                            <p:attrNameLst>
                                              <p:attrName>style.visibility</p:attrName>
                                            </p:attrNameLst>
                                          </p:cBhvr>
                                          <p:to>
                                            <p:strVal val="visible"/>
                                          </p:to>
                                        </p:set>
                                        <p:anim calcmode="lin" valueType="num">
                                          <p:cBhvr additive="base">
                                            <p:cTn id="25" dur="1250" fill="hold"/>
                                            <p:tgtEl>
                                              <p:spTgt spid="7">
                                                <p:graphicEl>
                                                  <a:dgm id="{971F80F8-B7B8-4978-8C41-3326278EF9A4}"/>
                                                </p:graphicEl>
                                              </p:spTgt>
                                            </p:tgtEl>
                                            <p:attrNameLst>
                                              <p:attrName>ppt_x</p:attrName>
                                            </p:attrNameLst>
                                          </p:cBhvr>
                                          <p:tavLst>
                                            <p:tav tm="0">
                                              <p:val>
                                                <p:strVal val="#ppt_x"/>
                                              </p:val>
                                            </p:tav>
                                            <p:tav tm="100000">
                                              <p:val>
                                                <p:strVal val="#ppt_x"/>
                                              </p:val>
                                            </p:tav>
                                          </p:tavLst>
                                        </p:anim>
                                        <p:anim calcmode="lin" valueType="num">
                                          <p:cBhvr additive="base">
                                            <p:cTn id="26" dur="1250" fill="hold"/>
                                            <p:tgtEl>
                                              <p:spTgt spid="7">
                                                <p:graphicEl>
                                                  <a:dgm id="{971F80F8-B7B8-4978-8C41-3326278EF9A4}"/>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graphicEl>
                                                  <a:dgm id="{4F6011E1-B275-44C3-ACA4-A2118DEC4779}"/>
                                                </p:graphicEl>
                                              </p:spTgt>
                                            </p:tgtEl>
                                            <p:attrNameLst>
                                              <p:attrName>style.visibility</p:attrName>
                                            </p:attrNameLst>
                                          </p:cBhvr>
                                          <p:to>
                                            <p:strVal val="visible"/>
                                          </p:to>
                                        </p:set>
                                        <p:anim calcmode="lin" valueType="num">
                                          <p:cBhvr additive="base">
                                            <p:cTn id="31" dur="1250" fill="hold"/>
                                            <p:tgtEl>
                                              <p:spTgt spid="7">
                                                <p:graphicEl>
                                                  <a:dgm id="{4F6011E1-B275-44C3-ACA4-A2118DEC4779}"/>
                                                </p:graphicEl>
                                              </p:spTgt>
                                            </p:tgtEl>
                                            <p:attrNameLst>
                                              <p:attrName>ppt_x</p:attrName>
                                            </p:attrNameLst>
                                          </p:cBhvr>
                                          <p:tavLst>
                                            <p:tav tm="0">
                                              <p:val>
                                                <p:strVal val="#ppt_x"/>
                                              </p:val>
                                            </p:tav>
                                            <p:tav tm="100000">
                                              <p:val>
                                                <p:strVal val="#ppt_x"/>
                                              </p:val>
                                            </p:tav>
                                          </p:tavLst>
                                        </p:anim>
                                        <p:anim calcmode="lin" valueType="num">
                                          <p:cBhvr additive="base">
                                            <p:cTn id="32" dur="1250" fill="hold"/>
                                            <p:tgtEl>
                                              <p:spTgt spid="7">
                                                <p:graphicEl>
                                                  <a:dgm id="{4F6011E1-B275-44C3-ACA4-A2118DEC4779}"/>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750" fill="hold"/>
                                            <p:tgtEl>
                                              <p:spTgt spid="4"/>
                                            </p:tgtEl>
                                            <p:attrNameLst>
                                              <p:attrName>ppt_x</p:attrName>
                                            </p:attrNameLst>
                                          </p:cBhvr>
                                          <p:tavLst>
                                            <p:tav tm="0">
                                              <p:val>
                                                <p:strVal val="0-#ppt_w/2"/>
                                              </p:val>
                                            </p:tav>
                                            <p:tav tm="100000">
                                              <p:val>
                                                <p:strVal val="#ppt_x"/>
                                              </p:val>
                                            </p:tav>
                                          </p:tavLst>
                                        </p:anim>
                                        <p:anim calcmode="lin" valueType="num">
                                          <p:cBhvr additive="base">
                                            <p:cTn id="3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4" grpId="0" animBg="1"/>
        </p:bldLst>
      </p:timing>
    </mc:Fallback>
  </mc:AlternateContent>
  <p:extLst mod="1">
    <p:ext uri="{E180D4A7-C9FB-4DFB-919C-405C955672EB}">
      <p14:showEvtLst xmlns:p14="http://schemas.microsoft.com/office/powerpoint/2010/main">
        <p14:playEvt time="0" objId="5"/>
        <p14:stopEvt time="27639" objId="5"/>
      </p14:showEvtLst>
    </p:ext>
  </p:extLst>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152718"/>
            <a:ext cx="9144000" cy="837882"/>
          </a:xfrm>
          <a:solidFill>
            <a:schemeClr val="accent2">
              <a:lumMod val="40000"/>
              <a:lumOff val="60000"/>
            </a:schemeClr>
          </a:solidFill>
        </p:spPr>
        <p:txBody>
          <a:bodyPr>
            <a:prstTxWarp prst="textPlain">
              <a:avLst/>
            </a:prstTxWarp>
            <a:noAutofit/>
          </a:bodyPr>
          <a:lstStyle/>
          <a:p>
            <a:pPr algn="ctr"/>
            <a:r>
              <a:rPr lang="en-US" sz="4400" spc="-300" dirty="0" smtClean="0">
                <a:solidFill>
                  <a:schemeClr val="accent4">
                    <a:lumMod val="75000"/>
                  </a:schemeClr>
                </a:solidFill>
              </a:rPr>
              <a:t>Wash everyone’s hands!!</a:t>
            </a:r>
            <a:endParaRPr lang="en-US" sz="4400" spc="-300" dirty="0">
              <a:solidFill>
                <a:schemeClr val="accent4">
                  <a:lumMod val="75000"/>
                </a:schemeClr>
              </a:solidFill>
            </a:endParaRPr>
          </a:p>
        </p:txBody>
      </p:sp>
      <p:sp>
        <p:nvSpPr>
          <p:cNvPr id="2" name="Content Placeholder 1"/>
          <p:cNvSpPr>
            <a:spLocks noGrp="1"/>
          </p:cNvSpPr>
          <p:nvPr>
            <p:ph sz="half" idx="1"/>
          </p:nvPr>
        </p:nvSpPr>
        <p:spPr>
          <a:xfrm rot="21406873">
            <a:off x="296607" y="2366696"/>
            <a:ext cx="2944764" cy="2505100"/>
          </a:xfrm>
          <a:prstGeom prst="teardrop">
            <a:avLst/>
          </a:prstGeom>
          <a:solidFill>
            <a:schemeClr val="accent2">
              <a:lumMod val="40000"/>
              <a:lumOff val="60000"/>
            </a:schemeClr>
          </a:solidFill>
          <a:ln w="19050">
            <a:solidFill>
              <a:schemeClr val="accent4">
                <a:lumMod val="75000"/>
              </a:schemeClr>
            </a:solidFill>
            <a:prstDash val="sysDot"/>
          </a:ln>
        </p:spPr>
        <p:txBody>
          <a:bodyPr>
            <a:prstTxWarp prst="textPlain">
              <a:avLst/>
            </a:prstTxWarp>
            <a:normAutofit/>
          </a:bodyPr>
          <a:lstStyle/>
          <a:p>
            <a:r>
              <a:rPr lang="en-US" sz="1600" b="0" spc="-150" dirty="0" smtClean="0">
                <a:solidFill>
                  <a:schemeClr val="accent5">
                    <a:lumMod val="75000"/>
                  </a:schemeClr>
                </a:solidFill>
                <a:latin typeface="+mj-lt"/>
              </a:rPr>
              <a:t>Washing hands </a:t>
            </a:r>
            <a:r>
              <a:rPr lang="en-US" sz="1600" b="0" spc="-150" dirty="0" smtClean="0">
                <a:solidFill>
                  <a:schemeClr val="accent4">
                    <a:lumMod val="50000"/>
                  </a:schemeClr>
                </a:solidFill>
                <a:latin typeface="+mj-lt"/>
              </a:rPr>
              <a:t>is the best way to prevent the spread of germs and keep children healthy.</a:t>
            </a:r>
            <a:endParaRPr lang="en-US" sz="1600" b="0" spc="-150" dirty="0">
              <a:solidFill>
                <a:schemeClr val="accent4">
                  <a:lumMod val="50000"/>
                </a:schemeClr>
              </a:solidFill>
              <a:latin typeface="+mj-lt"/>
            </a:endParaRPr>
          </a:p>
        </p:txBody>
      </p:sp>
      <p:sp>
        <p:nvSpPr>
          <p:cNvPr id="3" name="Content Placeholder 2"/>
          <p:cNvSpPr>
            <a:spLocks noGrp="1"/>
          </p:cNvSpPr>
          <p:nvPr>
            <p:ph sz="half" idx="2"/>
          </p:nvPr>
        </p:nvSpPr>
        <p:spPr>
          <a:xfrm rot="21447217">
            <a:off x="5191894" y="2479166"/>
            <a:ext cx="3672022" cy="3975234"/>
          </a:xfrm>
          <a:prstGeom prst="round2DiagRect">
            <a:avLst/>
          </a:prstGeom>
          <a:solidFill>
            <a:schemeClr val="accent2">
              <a:lumMod val="40000"/>
              <a:lumOff val="60000"/>
            </a:schemeClr>
          </a:solidFill>
          <a:ln w="19050">
            <a:solidFill>
              <a:schemeClr val="accent4">
                <a:lumMod val="75000"/>
              </a:schemeClr>
            </a:solidFill>
            <a:prstDash val="sysDot"/>
          </a:ln>
        </p:spPr>
        <p:txBody>
          <a:bodyPr>
            <a:prstTxWarp prst="textPlain">
              <a:avLst/>
            </a:prstTxWarp>
            <a:noAutofit/>
          </a:bodyPr>
          <a:lstStyle/>
          <a:p>
            <a:pPr marL="285750" indent="-285750">
              <a:lnSpc>
                <a:spcPct val="70000"/>
              </a:lnSpc>
              <a:spcAft>
                <a:spcPts val="1200"/>
              </a:spcAft>
              <a:buClr>
                <a:schemeClr val="accent4">
                  <a:lumMod val="50000"/>
                </a:schemeClr>
              </a:buClr>
              <a:buFont typeface="Wingdings" pitchFamily="2" charset="2"/>
              <a:buChar char=""/>
            </a:pPr>
            <a:r>
              <a:rPr lang="en-US" sz="2200" b="0" spc="-150" dirty="0" smtClean="0">
                <a:solidFill>
                  <a:schemeClr val="accent5">
                    <a:lumMod val="75000"/>
                  </a:schemeClr>
                </a:solidFill>
              </a:rPr>
              <a:t>Use warm water (not hot) to avoid scalding</a:t>
            </a:r>
          </a:p>
          <a:p>
            <a:pPr marL="285750" indent="-285750">
              <a:lnSpc>
                <a:spcPct val="70000"/>
              </a:lnSpc>
              <a:spcAft>
                <a:spcPts val="1200"/>
              </a:spcAft>
              <a:buClr>
                <a:schemeClr val="accent4">
                  <a:lumMod val="50000"/>
                </a:schemeClr>
              </a:buClr>
              <a:buFont typeface="Wingdings" pitchFamily="2" charset="2"/>
              <a:buChar char=""/>
            </a:pPr>
            <a:r>
              <a:rPr lang="en-US" sz="2200" b="0" spc="-150" dirty="0" smtClean="0">
                <a:solidFill>
                  <a:schemeClr val="accent5">
                    <a:lumMod val="75000"/>
                  </a:schemeClr>
                </a:solidFill>
              </a:rPr>
              <a:t>Test the water before letting the children put their hands in it</a:t>
            </a:r>
          </a:p>
          <a:p>
            <a:pPr marL="285750" indent="-285750">
              <a:lnSpc>
                <a:spcPct val="70000"/>
              </a:lnSpc>
              <a:spcAft>
                <a:spcPts val="1200"/>
              </a:spcAft>
              <a:buClr>
                <a:schemeClr val="accent4">
                  <a:lumMod val="50000"/>
                </a:schemeClr>
              </a:buClr>
              <a:buFont typeface="Wingdings" pitchFamily="2" charset="2"/>
              <a:buChar char=""/>
            </a:pPr>
            <a:r>
              <a:rPr lang="en-US" sz="2200" b="0" spc="-150" dirty="0" smtClean="0">
                <a:solidFill>
                  <a:schemeClr val="accent5">
                    <a:lumMod val="75000"/>
                  </a:schemeClr>
                </a:solidFill>
              </a:rPr>
              <a:t>Wet hands and lather with soap</a:t>
            </a:r>
          </a:p>
          <a:p>
            <a:pPr marL="285750" indent="-285750">
              <a:lnSpc>
                <a:spcPct val="70000"/>
              </a:lnSpc>
              <a:spcAft>
                <a:spcPts val="1200"/>
              </a:spcAft>
              <a:buClr>
                <a:schemeClr val="accent4">
                  <a:lumMod val="50000"/>
                </a:schemeClr>
              </a:buClr>
              <a:buFont typeface="Wingdings" pitchFamily="2" charset="2"/>
              <a:buChar char=""/>
            </a:pPr>
            <a:r>
              <a:rPr lang="en-US" sz="2200" b="0" spc="-150" dirty="0" smtClean="0">
                <a:solidFill>
                  <a:schemeClr val="accent5">
                    <a:lumMod val="75000"/>
                  </a:schemeClr>
                </a:solidFill>
              </a:rPr>
              <a:t>Make sure to all the areas of the hand</a:t>
            </a:r>
          </a:p>
          <a:p>
            <a:pPr marL="285750" indent="-285750">
              <a:lnSpc>
                <a:spcPct val="70000"/>
              </a:lnSpc>
              <a:spcAft>
                <a:spcPts val="1200"/>
              </a:spcAft>
              <a:buClr>
                <a:schemeClr val="accent4">
                  <a:lumMod val="50000"/>
                </a:schemeClr>
              </a:buClr>
              <a:buFont typeface="Wingdings" pitchFamily="2" charset="2"/>
              <a:buChar char=""/>
            </a:pPr>
            <a:r>
              <a:rPr lang="en-US" sz="2200" b="0" spc="-150" dirty="0" smtClean="0">
                <a:solidFill>
                  <a:schemeClr val="accent5">
                    <a:lumMod val="75000"/>
                  </a:schemeClr>
                </a:solidFill>
              </a:rPr>
              <a:t>Rinse well with water</a:t>
            </a:r>
          </a:p>
          <a:p>
            <a:pPr marL="285750" indent="-285750">
              <a:lnSpc>
                <a:spcPct val="70000"/>
              </a:lnSpc>
              <a:spcAft>
                <a:spcPts val="1200"/>
              </a:spcAft>
              <a:buClr>
                <a:schemeClr val="accent4">
                  <a:lumMod val="50000"/>
                </a:schemeClr>
              </a:buClr>
              <a:buFont typeface="Wingdings" pitchFamily="2" charset="2"/>
              <a:buChar char=""/>
            </a:pPr>
            <a:r>
              <a:rPr lang="en-US" sz="2200" b="0" spc="-150" dirty="0" smtClean="0">
                <a:solidFill>
                  <a:schemeClr val="accent5">
                    <a:lumMod val="75000"/>
                  </a:schemeClr>
                </a:solidFill>
              </a:rPr>
              <a:t>Dry with a paper towel</a:t>
            </a:r>
          </a:p>
        </p:txBody>
      </p:sp>
      <p:sp>
        <p:nvSpPr>
          <p:cNvPr id="6" name="Footer Placeholder 1"/>
          <p:cNvSpPr>
            <a:spLocks noGrp="1"/>
          </p:cNvSpPr>
          <p:nvPr>
            <p:ph type="ftr" sz="quarter" idx="11"/>
          </p:nvPr>
        </p:nvSpPr>
        <p:spPr>
          <a:xfrm>
            <a:off x="457200" y="6492875"/>
            <a:ext cx="3429000" cy="283845"/>
          </a:xfrm>
        </p:spPr>
        <p:txBody>
          <a:bodyPr/>
          <a:lstStyle/>
          <a:p>
            <a:r>
              <a:rPr lang="en-US" sz="900" b="1" dirty="0" smtClean="0">
                <a:solidFill>
                  <a:srgbClr val="000000">
                    <a:lumMod val="75000"/>
                    <a:lumOff val="25000"/>
                  </a:srgbClr>
                </a:solidFill>
                <a:latin typeface="Arial Black"/>
              </a:rPr>
              <a:t>1.B FOOD, BEDTIME, &amp; CLEAN-UP</a:t>
            </a:r>
            <a:endParaRPr lang="en-US" sz="900" b="1" dirty="0">
              <a:solidFill>
                <a:srgbClr val="000000">
                  <a:lumMod val="75000"/>
                  <a:lumOff val="25000"/>
                </a:srgbClr>
              </a:solidFill>
              <a:latin typeface="Arial Black"/>
            </a:endParaRPr>
          </a:p>
        </p:txBody>
      </p:sp>
      <p:sp>
        <p:nvSpPr>
          <p:cNvPr id="5" name="Flowchart: Manual Input 4"/>
          <p:cNvSpPr/>
          <p:nvPr/>
        </p:nvSpPr>
        <p:spPr>
          <a:xfrm rot="20804528">
            <a:off x="401096" y="1651622"/>
            <a:ext cx="2438400" cy="458629"/>
          </a:xfrm>
          <a:prstGeom prst="flowChartManualInput">
            <a:avLst/>
          </a:prstGeom>
          <a:solidFill>
            <a:schemeClr val="accent4">
              <a:lumMod val="75000"/>
            </a:schemeClr>
          </a:solidFill>
        </p:spPr>
        <p:txBody>
          <a:bodyPr wrap="square">
            <a:prstTxWarp prst="textPlain">
              <a:avLst/>
            </a:prstTxWarp>
            <a:spAutoFit/>
          </a:bodyPr>
          <a:lstStyle/>
          <a:p>
            <a:r>
              <a:rPr lang="en-US" b="1" spc="-150" dirty="0">
                <a:solidFill>
                  <a:schemeClr val="accent2">
                    <a:lumMod val="40000"/>
                    <a:lumOff val="60000"/>
                  </a:schemeClr>
                </a:solidFill>
              </a:rPr>
              <a:t>Why wash hands?</a:t>
            </a:r>
          </a:p>
        </p:txBody>
      </p:sp>
      <p:sp>
        <p:nvSpPr>
          <p:cNvPr id="7" name="Flowchart: Manual Input 6"/>
          <p:cNvSpPr/>
          <p:nvPr/>
        </p:nvSpPr>
        <p:spPr>
          <a:xfrm rot="20753340">
            <a:off x="4815024" y="1596870"/>
            <a:ext cx="2749471" cy="458629"/>
          </a:xfrm>
          <a:prstGeom prst="flowChartManualInput">
            <a:avLst/>
          </a:prstGeom>
          <a:solidFill>
            <a:schemeClr val="accent4">
              <a:lumMod val="75000"/>
            </a:schemeClr>
          </a:solidFill>
        </p:spPr>
        <p:txBody>
          <a:bodyPr wrap="none">
            <a:prstTxWarp prst="textPlain">
              <a:avLst/>
            </a:prstTxWarp>
            <a:spAutoFit/>
          </a:bodyPr>
          <a:lstStyle/>
          <a:p>
            <a:r>
              <a:rPr lang="en-US" b="1" spc="-150" dirty="0">
                <a:solidFill>
                  <a:schemeClr val="accent2">
                    <a:lumMod val="40000"/>
                    <a:lumOff val="60000"/>
                  </a:schemeClr>
                </a:solidFill>
              </a:rPr>
              <a:t>How do we wash hands?</a:t>
            </a:r>
          </a:p>
        </p:txBody>
      </p:sp>
    </p:spTree>
    <p:custDataLst>
      <p:tags r:id="rId1"/>
    </p:custDataLst>
    <p:extLst>
      <p:ext uri="{BB962C8B-B14F-4D97-AF65-F5344CB8AC3E}">
        <p14:creationId xmlns:p14="http://schemas.microsoft.com/office/powerpoint/2010/main" val="3230912402"/>
      </p:ext>
    </p:extLst>
  </p:cSld>
  <p:clrMapOvr>
    <a:masterClrMapping/>
  </p:clrMapOvr>
  <p:transition xmlns:p14="http://schemas.microsoft.com/office/powerpoint/2010/main" spd="slow" advTm="44877">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0000">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14:bounceEnd="60000">
                                          <p:cBhvr additive="base">
                                            <p:cTn id="13" dur="50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6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14:presetBounceEnd="60000">
                                      <p:stCondLst>
                                        <p:cond delay="0"/>
                                      </p:stCondLst>
                                      <p:childTnLst>
                                        <p:set>
                                          <p:cBhvr>
                                            <p:cTn id="24" dur="1" fill="hold">
                                              <p:stCondLst>
                                                <p:cond delay="0"/>
                                              </p:stCondLst>
                                            </p:cTn>
                                            <p:tgtEl>
                                              <p:spTgt spid="3">
                                                <p:bg/>
                                              </p:spTgt>
                                            </p:tgtEl>
                                            <p:attrNameLst>
                                              <p:attrName>style.visibility</p:attrName>
                                            </p:attrNameLst>
                                          </p:cBhvr>
                                          <p:to>
                                            <p:strVal val="visible"/>
                                          </p:to>
                                        </p:set>
                                        <p:anim calcmode="lin" valueType="num" p14:bounceEnd="60000">
                                          <p:cBhvr additive="base">
                                            <p:cTn id="25" dur="500" fill="hold"/>
                                            <p:tgtEl>
                                              <p:spTgt spid="3">
                                                <p:bg/>
                                              </p:spTgt>
                                            </p:tgtEl>
                                            <p:attrNameLst>
                                              <p:attrName>ppt_x</p:attrName>
                                            </p:attrNameLst>
                                          </p:cBhvr>
                                          <p:tavLst>
                                            <p:tav tm="0">
                                              <p:val>
                                                <p:strVal val="#ppt_x"/>
                                              </p:val>
                                            </p:tav>
                                            <p:tav tm="100000">
                                              <p:val>
                                                <p:strVal val="#ppt_x"/>
                                              </p:val>
                                            </p:tav>
                                          </p:tavLst>
                                        </p:anim>
                                        <p:anim calcmode="lin" valueType="num" p14:bounceEnd="60000">
                                          <p:cBhvr additive="base">
                                            <p:cTn id="26"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14:presetBounceEnd="60000">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14:bounceEnd="60000">
                                          <p:cBhvr additive="base">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14:bounceEnd="60000">
                                          <p:cBhvr additive="base">
                                            <p:cTn id="3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14:presetBounceEnd="60000">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 calcmode="lin" valueType="num" p14:bounceEnd="60000">
                                          <p:cBhvr additive="base">
                                            <p:cTn id="37" dur="500" fill="hold"/>
                                            <p:tgtEl>
                                              <p:spTgt spid="3">
                                                <p:txEl>
                                                  <p:pRg st="1" end="1"/>
                                                </p:txEl>
                                              </p:spTgt>
                                            </p:tgtEl>
                                            <p:attrNameLst>
                                              <p:attrName>ppt_x</p:attrName>
                                            </p:attrNameLst>
                                          </p:cBhvr>
                                          <p:tavLst>
                                            <p:tav tm="0">
                                              <p:val>
                                                <p:strVal val="#ppt_x"/>
                                              </p:val>
                                            </p:tav>
                                            <p:tav tm="100000">
                                              <p:val>
                                                <p:strVal val="#ppt_x"/>
                                              </p:val>
                                            </p:tav>
                                          </p:tavLst>
                                        </p:anim>
                                        <p:anim calcmode="lin" valueType="num" p14:bounceEnd="60000">
                                          <p:cBhvr additive="base">
                                            <p:cTn id="3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14:presetBounceEnd="60000">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 calcmode="lin" valueType="num" p14:bounceEnd="60000">
                                          <p:cBhvr additive="base">
                                            <p:cTn id="43" dur="500" fill="hold"/>
                                            <p:tgtEl>
                                              <p:spTgt spid="3">
                                                <p:txEl>
                                                  <p:pRg st="2" end="2"/>
                                                </p:txEl>
                                              </p:spTgt>
                                            </p:tgtEl>
                                            <p:attrNameLst>
                                              <p:attrName>ppt_x</p:attrName>
                                            </p:attrNameLst>
                                          </p:cBhvr>
                                          <p:tavLst>
                                            <p:tav tm="0">
                                              <p:val>
                                                <p:strVal val="#ppt_x"/>
                                              </p:val>
                                            </p:tav>
                                            <p:tav tm="100000">
                                              <p:val>
                                                <p:strVal val="#ppt_x"/>
                                              </p:val>
                                            </p:tav>
                                          </p:tavLst>
                                        </p:anim>
                                        <p:anim calcmode="lin" valueType="num" p14:bounceEnd="60000">
                                          <p:cBhvr additive="base">
                                            <p:cTn id="4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14:presetBounceEnd="60000">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 calcmode="lin" valueType="num" p14:bounceEnd="60000">
                                          <p:cBhvr additive="base">
                                            <p:cTn id="49" dur="500" fill="hold"/>
                                            <p:tgtEl>
                                              <p:spTgt spid="3">
                                                <p:txEl>
                                                  <p:pRg st="3" end="3"/>
                                                </p:txEl>
                                              </p:spTgt>
                                            </p:tgtEl>
                                            <p:attrNameLst>
                                              <p:attrName>ppt_x</p:attrName>
                                            </p:attrNameLst>
                                          </p:cBhvr>
                                          <p:tavLst>
                                            <p:tav tm="0">
                                              <p:val>
                                                <p:strVal val="#ppt_x"/>
                                              </p:val>
                                            </p:tav>
                                            <p:tav tm="100000">
                                              <p:val>
                                                <p:strVal val="#ppt_x"/>
                                              </p:val>
                                            </p:tav>
                                          </p:tavLst>
                                        </p:anim>
                                        <p:anim calcmode="lin" valueType="num" p14:bounceEnd="60000">
                                          <p:cBhvr additive="base">
                                            <p:cTn id="5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14:presetBounceEnd="60000">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 calcmode="lin" valueType="num" p14:bounceEnd="60000">
                                          <p:cBhvr additive="base">
                                            <p:cTn id="55" dur="500" fill="hold"/>
                                            <p:tgtEl>
                                              <p:spTgt spid="3">
                                                <p:txEl>
                                                  <p:pRg st="4" end="4"/>
                                                </p:txEl>
                                              </p:spTgt>
                                            </p:tgtEl>
                                            <p:attrNameLst>
                                              <p:attrName>ppt_x</p:attrName>
                                            </p:attrNameLst>
                                          </p:cBhvr>
                                          <p:tavLst>
                                            <p:tav tm="0">
                                              <p:val>
                                                <p:strVal val="#ppt_x"/>
                                              </p:val>
                                            </p:tav>
                                            <p:tav tm="100000">
                                              <p:val>
                                                <p:strVal val="#ppt_x"/>
                                              </p:val>
                                            </p:tav>
                                          </p:tavLst>
                                        </p:anim>
                                        <p:anim calcmode="lin" valueType="num" p14:bounceEnd="60000">
                                          <p:cBhvr additive="base">
                                            <p:cTn id="5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14:presetBounceEnd="60000">
                                      <p:stCondLst>
                                        <p:cond delay="0"/>
                                      </p:stCondLst>
                                      <p:childTnLst>
                                        <p:set>
                                          <p:cBhvr>
                                            <p:cTn id="60" dur="1" fill="hold">
                                              <p:stCondLst>
                                                <p:cond delay="0"/>
                                              </p:stCondLst>
                                            </p:cTn>
                                            <p:tgtEl>
                                              <p:spTgt spid="3">
                                                <p:txEl>
                                                  <p:pRg st="5" end="5"/>
                                                </p:txEl>
                                              </p:spTgt>
                                            </p:tgtEl>
                                            <p:attrNameLst>
                                              <p:attrName>style.visibility</p:attrName>
                                            </p:attrNameLst>
                                          </p:cBhvr>
                                          <p:to>
                                            <p:strVal val="visible"/>
                                          </p:to>
                                        </p:set>
                                        <p:anim calcmode="lin" valueType="num" p14:bounceEnd="60000">
                                          <p:cBhvr additive="base">
                                            <p:cTn id="61" dur="500" fill="hold"/>
                                            <p:tgtEl>
                                              <p:spTgt spid="3">
                                                <p:txEl>
                                                  <p:pRg st="5" end="5"/>
                                                </p:txEl>
                                              </p:spTgt>
                                            </p:tgtEl>
                                            <p:attrNameLst>
                                              <p:attrName>ppt_x</p:attrName>
                                            </p:attrNameLst>
                                          </p:cBhvr>
                                          <p:tavLst>
                                            <p:tav tm="0">
                                              <p:val>
                                                <p:strVal val="#ppt_x"/>
                                              </p:val>
                                            </p:tav>
                                            <p:tav tm="100000">
                                              <p:val>
                                                <p:strVal val="#ppt_x"/>
                                              </p:val>
                                            </p:tav>
                                          </p:tavLst>
                                        </p:anim>
                                        <p:anim calcmode="lin" valueType="num" p14:bounceEnd="60000">
                                          <p:cBhvr additive="base">
                                            <p:cTn id="6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build="p" animBg="1"/>
          <p:bldP spid="5"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bg/>
                                              </p:spTgt>
                                            </p:tgtEl>
                                            <p:attrNameLst>
                                              <p:attrName>style.visibility</p:attrName>
                                            </p:attrNameLst>
                                          </p:cBhvr>
                                          <p:to>
                                            <p:strVal val="visible"/>
                                          </p:to>
                                        </p:set>
                                        <p:anim calcmode="lin" valueType="num">
                                          <p:cBhvr additive="base">
                                            <p:cTn id="25" dur="500" fill="hold"/>
                                            <p:tgtEl>
                                              <p:spTgt spid="3">
                                                <p:bg/>
                                              </p:spTgt>
                                            </p:tgtEl>
                                            <p:attrNameLst>
                                              <p:attrName>ppt_x</p:attrName>
                                            </p:attrNameLst>
                                          </p:cBhvr>
                                          <p:tavLst>
                                            <p:tav tm="0">
                                              <p:val>
                                                <p:strVal val="#ppt_x"/>
                                              </p:val>
                                            </p:tav>
                                            <p:tav tm="100000">
                                              <p:val>
                                                <p:strVal val="#ppt_x"/>
                                              </p:val>
                                            </p:tav>
                                          </p:tavLst>
                                        </p:anim>
                                        <p:anim calcmode="lin" valueType="num">
                                          <p:cBhvr additive="base">
                                            <p:cTn id="26"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 calcmode="lin" valueType="num">
                                          <p:cBhvr additive="base">
                                            <p:cTn id="3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 calcmode="lin" valueType="num">
                                          <p:cBhvr additive="base">
                                            <p:cTn id="4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 calcmode="lin" valueType="num">
                                          <p:cBhvr additive="base">
                                            <p:cTn id="4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 calcmode="lin" valueType="num">
                                          <p:cBhvr additive="base">
                                            <p:cTn id="5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5" end="5"/>
                                                </p:txEl>
                                              </p:spTgt>
                                            </p:tgtEl>
                                            <p:attrNameLst>
                                              <p:attrName>style.visibility</p:attrName>
                                            </p:attrNameLst>
                                          </p:cBhvr>
                                          <p:to>
                                            <p:strVal val="visible"/>
                                          </p:to>
                                        </p:set>
                                        <p:anim calcmode="lin" valueType="num">
                                          <p:cBhvr additive="base">
                                            <p:cTn id="6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build="p" animBg="1"/>
          <p:bldP spid="5" grpId="0" animBg="1"/>
          <p:bldP spid="7" grpId="0" animBg="1"/>
        </p:bldLst>
      </p:timing>
    </mc:Fallback>
  </mc:AlternateContent>
  <p:extLst mod="1">
    <p:ext uri="{E180D4A7-C9FB-4DFB-919C-405C955672EB}">
      <p14:showEvtLst xmlns:p14="http://schemas.microsoft.com/office/powerpoint/2010/main">
        <p14:playEvt time="0" objId="12"/>
        <p14:stopEvt time="43258" objId="12"/>
      </p14:showEvtLst>
    </p:ext>
  </p:extLst>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4">
                <a:lumMod val="20000"/>
                <a:lumOff val="80000"/>
              </a:schemeClr>
            </a:gs>
            <a:gs pos="100000">
              <a:schemeClr val="accent2">
                <a:lumMod val="20000"/>
                <a:lumOff val="80000"/>
              </a:schemeClr>
            </a:gs>
          </a:gsLst>
          <a:lin ang="0" scaled="1"/>
          <a:tileRect/>
        </a:gradFill>
        <a:effectLst/>
      </p:bgPr>
    </p:bg>
    <p:spTree>
      <p:nvGrpSpPr>
        <p:cNvPr id="1" name=""/>
        <p:cNvGrpSpPr/>
        <p:nvPr/>
      </p:nvGrpSpPr>
      <p:grpSpPr>
        <a:xfrm>
          <a:off x="0" y="0"/>
          <a:ext cx="0" cy="0"/>
          <a:chOff x="0" y="0"/>
          <a:chExt cx="0" cy="0"/>
        </a:xfrm>
      </p:grpSpPr>
      <p:pic>
        <p:nvPicPr>
          <p:cNvPr id="7" name="Picture 6" descr="MP900448707.JPG"/>
          <p:cNvPicPr>
            <a:picLocks noChangeAspect="1"/>
          </p:cNvPicPr>
          <p:nvPr/>
        </p:nvPicPr>
        <p:blipFill>
          <a:blip r:embed="rId3" cstate="screen">
            <a:extLst>
              <a:ext uri="{BEBA8EAE-BF5A-486C-A8C5-ECC9F3942E4B}">
                <a14:imgProps xmlns:a14="http://schemas.microsoft.com/office/drawing/2010/main">
                  <a14:imgLayer r:embed="rId4">
                    <a14:imgEffect>
                      <a14:backgroundRemoval t="167" b="97500" l="10000" r="97000"/>
                    </a14:imgEffect>
                  </a14:imgLayer>
                </a14:imgProps>
              </a:ext>
              <a:ext uri="{28A0092B-C50C-407E-A947-70E740481C1C}">
                <a14:useLocalDpi xmlns:a14="http://schemas.microsoft.com/office/drawing/2010/main"/>
              </a:ext>
            </a:extLst>
          </a:blip>
          <a:stretch>
            <a:fillRect/>
          </a:stretch>
        </p:blipFill>
        <p:spPr>
          <a:xfrm rot="17766313">
            <a:off x="-345631" y="806786"/>
            <a:ext cx="4650959" cy="3488219"/>
          </a:xfrm>
          <a:prstGeom prst="rect">
            <a:avLst/>
          </a:prstGeom>
          <a:effectLst>
            <a:outerShdw blurRad="50800" dist="38100" dir="2700000" algn="tl" rotWithShape="0">
              <a:prstClr val="black">
                <a:alpha val="40000"/>
              </a:prstClr>
            </a:outerShdw>
          </a:effectLst>
        </p:spPr>
      </p:pic>
      <p:sp>
        <p:nvSpPr>
          <p:cNvPr id="4" name="TextBox 3"/>
          <p:cNvSpPr txBox="1"/>
          <p:nvPr/>
        </p:nvSpPr>
        <p:spPr>
          <a:xfrm>
            <a:off x="4572000" y="838200"/>
            <a:ext cx="4165149" cy="4881336"/>
          </a:xfrm>
          <a:prstGeom prst="rect">
            <a:avLst/>
          </a:prstGeom>
          <a:noFill/>
        </p:spPr>
        <p:txBody>
          <a:bodyPr wrap="square" rtlCol="0">
            <a:spAutoFit/>
          </a:bodyPr>
          <a:lstStyle/>
          <a:p>
            <a:pPr marL="457200" indent="-457200">
              <a:lnSpc>
                <a:spcPct val="80000"/>
              </a:lnSpc>
              <a:spcBef>
                <a:spcPts val="1200"/>
              </a:spcBef>
              <a:buClr>
                <a:schemeClr val="accent4"/>
              </a:buClr>
              <a:buFont typeface="Lucida Grande"/>
              <a:buChar char="+"/>
            </a:pPr>
            <a:r>
              <a:rPr lang="en-US" sz="2800" b="1" spc="-150" dirty="0" smtClean="0">
                <a:solidFill>
                  <a:schemeClr val="accent1">
                    <a:lumMod val="50000"/>
                  </a:schemeClr>
                </a:solidFill>
              </a:rPr>
              <a:t>Involve kids in food time </a:t>
            </a:r>
            <a:r>
              <a:rPr lang="en-US" sz="2800" spc="-150" dirty="0" smtClean="0">
                <a:solidFill>
                  <a:schemeClr val="accent1">
                    <a:lumMod val="50000"/>
                  </a:schemeClr>
                </a:solidFill>
              </a:rPr>
              <a:t>and have them help you choose and prepare the snacks.</a:t>
            </a:r>
          </a:p>
          <a:p>
            <a:pPr marL="457200" indent="-457200">
              <a:lnSpc>
                <a:spcPct val="80000"/>
              </a:lnSpc>
              <a:spcBef>
                <a:spcPts val="1200"/>
              </a:spcBef>
              <a:buClr>
                <a:schemeClr val="accent4"/>
              </a:buClr>
              <a:buFont typeface="Lucida Grande"/>
              <a:buChar char="+"/>
            </a:pPr>
            <a:r>
              <a:rPr lang="en-US" sz="2800" b="1" spc="-150" dirty="0" smtClean="0">
                <a:solidFill>
                  <a:schemeClr val="accent1">
                    <a:lumMod val="50000"/>
                  </a:schemeClr>
                </a:solidFill>
              </a:rPr>
              <a:t>Model good choices </a:t>
            </a:r>
            <a:r>
              <a:rPr lang="en-US" sz="2800" spc="-150" dirty="0" smtClean="0">
                <a:solidFill>
                  <a:schemeClr val="accent1">
                    <a:lumMod val="50000"/>
                  </a:schemeClr>
                </a:solidFill>
              </a:rPr>
              <a:t>by picking healthy foods for you to eat.</a:t>
            </a:r>
          </a:p>
          <a:p>
            <a:pPr marL="457200" indent="-457200">
              <a:lnSpc>
                <a:spcPct val="80000"/>
              </a:lnSpc>
              <a:spcBef>
                <a:spcPts val="1200"/>
              </a:spcBef>
              <a:buClr>
                <a:schemeClr val="accent4"/>
              </a:buClr>
              <a:buFont typeface="Lucida Grande"/>
              <a:buChar char="+"/>
            </a:pPr>
            <a:r>
              <a:rPr lang="en-US" sz="2800" b="1" spc="-150" dirty="0" smtClean="0">
                <a:solidFill>
                  <a:schemeClr val="accent1">
                    <a:lumMod val="50000"/>
                  </a:schemeClr>
                </a:solidFill>
              </a:rPr>
              <a:t>Do not overload the children’s plates. </a:t>
            </a:r>
            <a:r>
              <a:rPr lang="en-US" sz="2800" spc="-150" dirty="0" smtClean="0">
                <a:solidFill>
                  <a:schemeClr val="accent1">
                    <a:lumMod val="50000"/>
                  </a:schemeClr>
                </a:solidFill>
              </a:rPr>
              <a:t>Remember that children don’t need as much food, so pay attention to portion size.</a:t>
            </a:r>
            <a:endParaRPr lang="en-US" sz="2800" spc="-150" dirty="0">
              <a:solidFill>
                <a:schemeClr val="accent1">
                  <a:lumMod val="50000"/>
                </a:schemeClr>
              </a:solidFill>
            </a:endParaRPr>
          </a:p>
        </p:txBody>
      </p:sp>
      <p:sp>
        <p:nvSpPr>
          <p:cNvPr id="6" name="TextBox 5"/>
          <p:cNvSpPr txBox="1"/>
          <p:nvPr/>
        </p:nvSpPr>
        <p:spPr>
          <a:xfrm rot="21265263">
            <a:off x="607199" y="355845"/>
            <a:ext cx="2856750" cy="2209800"/>
          </a:xfrm>
          <a:prstGeom prst="rect">
            <a:avLst/>
          </a:prstGeom>
          <a:noFill/>
        </p:spPr>
        <p:txBody>
          <a:bodyPr wrap="square" rtlCol="0">
            <a:prstTxWarp prst="textArchUp">
              <a:avLst/>
            </a:prstTxWarp>
            <a:spAutoFit/>
          </a:bodyPr>
          <a:lstStyle/>
          <a:p>
            <a:r>
              <a:rPr lang="en-US" sz="5400" spc="-150" dirty="0" smtClean="0">
                <a:solidFill>
                  <a:schemeClr val="accent1">
                    <a:lumMod val="75000"/>
                  </a:schemeClr>
                </a:solidFill>
                <a:latin typeface="+mj-lt"/>
              </a:rPr>
              <a:t>Om nom nom!</a:t>
            </a:r>
            <a:endParaRPr lang="en-US" sz="5400" spc="-150" dirty="0">
              <a:solidFill>
                <a:schemeClr val="accent1">
                  <a:lumMod val="75000"/>
                </a:schemeClr>
              </a:solidFill>
              <a:latin typeface="+mj-lt"/>
            </a:endParaRPr>
          </a:p>
        </p:txBody>
      </p:sp>
      <p:sp>
        <p:nvSpPr>
          <p:cNvPr id="8" name="Folded Corner 7"/>
          <p:cNvSpPr/>
          <p:nvPr/>
        </p:nvSpPr>
        <p:spPr>
          <a:xfrm rot="21379842">
            <a:off x="476765" y="3963602"/>
            <a:ext cx="3356332" cy="2501882"/>
          </a:xfrm>
          <a:prstGeom prst="foldedCorner">
            <a:avLst/>
          </a:prstGeom>
          <a:solidFill>
            <a:schemeClr val="accent1">
              <a:lumMod val="50000"/>
              <a:alpha val="67000"/>
            </a:schemeClr>
          </a:solidFill>
        </p:spPr>
        <p:txBody>
          <a:bodyPr wrap="square">
            <a:prstTxWarp prst="textPlain">
              <a:avLst/>
            </a:prstTxWarp>
            <a:spAutoFit/>
          </a:bodyPr>
          <a:lstStyle/>
          <a:p>
            <a:pPr algn="ctr">
              <a:lnSpc>
                <a:spcPct val="80000"/>
              </a:lnSpc>
            </a:pPr>
            <a:r>
              <a:rPr lang="en-US" sz="2400" b="1" spc="-150" dirty="0">
                <a:solidFill>
                  <a:schemeClr val="bg1"/>
                </a:solidFill>
                <a:effectLst>
                  <a:outerShdw blurRad="50800" dist="38100" dir="2700000" algn="tl" rotWithShape="0">
                    <a:prstClr val="black">
                      <a:alpha val="40000"/>
                    </a:prstClr>
                  </a:outerShdw>
                </a:effectLst>
              </a:rPr>
              <a:t>If you are feeding the children dinner, </a:t>
            </a:r>
            <a:r>
              <a:rPr lang="en-US" sz="2400" spc="-150" dirty="0">
                <a:solidFill>
                  <a:schemeClr val="bg1"/>
                </a:solidFill>
                <a:effectLst>
                  <a:outerShdw blurRad="50800" dist="38100" dir="2700000" algn="tl" rotWithShape="0">
                    <a:prstClr val="black">
                      <a:alpha val="40000"/>
                    </a:prstClr>
                  </a:outerShdw>
                </a:effectLst>
              </a:rPr>
              <a:t>try to include a fruit, </a:t>
            </a:r>
            <a:r>
              <a:rPr lang="en-US" sz="2400" spc="-150" dirty="0" smtClean="0">
                <a:solidFill>
                  <a:schemeClr val="bg1"/>
                </a:solidFill>
                <a:effectLst>
                  <a:outerShdw blurRad="50800" dist="38100" dir="2700000" algn="tl" rotWithShape="0">
                    <a:prstClr val="black">
                      <a:alpha val="40000"/>
                    </a:prstClr>
                  </a:outerShdw>
                </a:effectLst>
              </a:rPr>
              <a:t>a vegetable</a:t>
            </a:r>
            <a:r>
              <a:rPr lang="en-US" sz="2400" spc="-150" dirty="0">
                <a:solidFill>
                  <a:schemeClr val="bg1"/>
                </a:solidFill>
                <a:effectLst>
                  <a:outerShdw blurRad="50800" dist="38100" dir="2700000" algn="tl" rotWithShape="0">
                    <a:prstClr val="black">
                      <a:alpha val="40000"/>
                    </a:prstClr>
                  </a:outerShdw>
                </a:effectLst>
              </a:rPr>
              <a:t>, protein, and grains. </a:t>
            </a:r>
            <a:r>
              <a:rPr lang="en-US" sz="2400" spc="-150" dirty="0" smtClean="0">
                <a:solidFill>
                  <a:schemeClr val="bg1"/>
                </a:solidFill>
                <a:effectLst>
                  <a:outerShdw blurRad="50800" dist="38100" dir="2700000" algn="tl" rotWithShape="0">
                    <a:prstClr val="black">
                      <a:alpha val="40000"/>
                    </a:prstClr>
                  </a:outerShdw>
                </a:effectLst>
              </a:rPr>
              <a:t>Always encourage them to </a:t>
            </a:r>
            <a:r>
              <a:rPr lang="en-US" sz="2400" spc="-150" dirty="0">
                <a:solidFill>
                  <a:schemeClr val="bg1"/>
                </a:solidFill>
                <a:effectLst>
                  <a:outerShdw blurRad="50800" dist="38100" dir="2700000" algn="tl" rotWithShape="0">
                    <a:prstClr val="black">
                      <a:alpha val="40000"/>
                    </a:prstClr>
                  </a:outerShdw>
                </a:effectLst>
              </a:rPr>
              <a:t>drink </a:t>
            </a:r>
            <a:r>
              <a:rPr lang="en-US" sz="2400" spc="-150" dirty="0" smtClean="0">
                <a:solidFill>
                  <a:schemeClr val="bg1"/>
                </a:solidFill>
                <a:effectLst>
                  <a:outerShdw blurRad="50800" dist="38100" dir="2700000" algn="tl" rotWithShape="0">
                    <a:prstClr val="black">
                      <a:alpha val="40000"/>
                    </a:prstClr>
                  </a:outerShdw>
                </a:effectLst>
              </a:rPr>
              <a:t>milk, juice, </a:t>
            </a:r>
            <a:r>
              <a:rPr lang="en-US" sz="2400" spc="-150" dirty="0">
                <a:solidFill>
                  <a:schemeClr val="bg1"/>
                </a:solidFill>
                <a:effectLst>
                  <a:outerShdw blurRad="50800" dist="38100" dir="2700000" algn="tl" rotWithShape="0">
                    <a:prstClr val="black">
                      <a:alpha val="40000"/>
                    </a:prstClr>
                  </a:outerShdw>
                </a:effectLst>
              </a:rPr>
              <a:t>or </a:t>
            </a:r>
            <a:r>
              <a:rPr lang="en-US" sz="2400" spc="-150" dirty="0" smtClean="0">
                <a:solidFill>
                  <a:schemeClr val="bg1"/>
                </a:solidFill>
                <a:effectLst>
                  <a:outerShdw blurRad="50800" dist="38100" dir="2700000" algn="tl" rotWithShape="0">
                    <a:prstClr val="black">
                      <a:alpha val="40000"/>
                    </a:prstClr>
                  </a:outerShdw>
                </a:effectLst>
              </a:rPr>
              <a:t>water.</a:t>
            </a:r>
            <a:endParaRPr lang="en-US" sz="1600" dirty="0">
              <a:solidFill>
                <a:schemeClr val="bg1"/>
              </a:solidFill>
              <a:effectLst>
                <a:outerShdw blurRad="50800" dist="38100" dir="2700000" algn="tl" rotWithShape="0">
                  <a:prstClr val="black">
                    <a:alpha val="40000"/>
                  </a:prstClr>
                </a:outerShdw>
              </a:effectLst>
            </a:endParaRPr>
          </a:p>
        </p:txBody>
      </p:sp>
      <p:sp>
        <p:nvSpPr>
          <p:cNvPr id="9" name="Footer Placeholder 1"/>
          <p:cNvSpPr>
            <a:spLocks noGrp="1"/>
          </p:cNvSpPr>
          <p:nvPr>
            <p:ph type="ftr" sz="quarter" idx="11"/>
          </p:nvPr>
        </p:nvSpPr>
        <p:spPr>
          <a:xfrm>
            <a:off x="457200" y="6492875"/>
            <a:ext cx="3429000" cy="283845"/>
          </a:xfrm>
        </p:spPr>
        <p:txBody>
          <a:bodyPr/>
          <a:lstStyle/>
          <a:p>
            <a:r>
              <a:rPr lang="en-US" sz="900" b="1" dirty="0" smtClean="0">
                <a:solidFill>
                  <a:srgbClr val="000000">
                    <a:lumMod val="75000"/>
                    <a:lumOff val="25000"/>
                  </a:srgbClr>
                </a:solidFill>
                <a:latin typeface="Arial Black"/>
              </a:rPr>
              <a:t>1.B FOOD, BEDTIME, &amp; CLEAN-UP</a:t>
            </a:r>
            <a:endParaRPr lang="en-US" sz="900" b="1" dirty="0">
              <a:solidFill>
                <a:srgbClr val="000000">
                  <a:lumMod val="75000"/>
                  <a:lumOff val="25000"/>
                </a:srgbClr>
              </a:solidFill>
              <a:latin typeface="Arial Black"/>
            </a:endParaRPr>
          </a:p>
        </p:txBody>
      </p:sp>
    </p:spTree>
    <p:custDataLst>
      <p:tags r:id="rId1"/>
    </p:custDataLst>
    <p:extLst>
      <p:ext uri="{BB962C8B-B14F-4D97-AF65-F5344CB8AC3E}">
        <p14:creationId xmlns:p14="http://schemas.microsoft.com/office/powerpoint/2010/main" val="32150484"/>
      </p:ext>
    </p:extLst>
  </p:cSld>
  <p:clrMapOvr>
    <a:masterClrMapping/>
  </p:clrMapOvr>
  <mc:AlternateContent xmlns:mc="http://schemas.openxmlformats.org/markup-compatibility/2006" xmlns:p14="http://schemas.microsoft.com/office/powerpoint/2010/main">
    <mc:Choice Requires="p14">
      <p:transition spd="slow" p14:dur="1600" advTm="39835">
        <p14:prism isContent="1" isInverted="1"/>
      </p:transition>
    </mc:Choice>
    <mc:Fallback xmlns="">
      <p:transition spd="slow" advTm="39835">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extLst mod="1">
    <p:ext uri="{E180D4A7-C9FB-4DFB-919C-405C955672EB}">
      <p14:showEvtLst xmlns:p14="http://schemas.microsoft.com/office/powerpoint/2010/main">
        <p14:playEvt time="1000" objId="2"/>
        <p14:stopEvt time="13612" objId="2"/>
        <p14:playEvt time="13882" objId="5"/>
        <p14:stopEvt time="38264" objId="5"/>
      </p14:showEvtLst>
    </p:ext>
  </p:extLs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404177587"/>
              </p:ext>
            </p:extLst>
          </p:nvPr>
        </p:nvGraphicFramePr>
        <p:xfrm>
          <a:off x="-228600" y="533400"/>
          <a:ext cx="93726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1"/>
          <p:cNvSpPr>
            <a:spLocks noGrp="1"/>
          </p:cNvSpPr>
          <p:nvPr>
            <p:ph type="ftr" sz="quarter" idx="11"/>
          </p:nvPr>
        </p:nvSpPr>
        <p:spPr>
          <a:xfrm>
            <a:off x="457200" y="6492875"/>
            <a:ext cx="3429000" cy="283845"/>
          </a:xfrm>
        </p:spPr>
        <p:txBody>
          <a:bodyPr/>
          <a:lstStyle/>
          <a:p>
            <a:r>
              <a:rPr lang="en-US" sz="900" b="1" dirty="0" smtClean="0">
                <a:solidFill>
                  <a:srgbClr val="000000">
                    <a:lumMod val="75000"/>
                    <a:lumOff val="25000"/>
                  </a:srgbClr>
                </a:solidFill>
                <a:latin typeface="Arial Black"/>
              </a:rPr>
              <a:t>1.B FOOD, BEDTIME, &amp; CLEAN-UP</a:t>
            </a:r>
            <a:endParaRPr lang="en-US" sz="900" b="1" dirty="0">
              <a:solidFill>
                <a:srgbClr val="000000">
                  <a:lumMod val="75000"/>
                  <a:lumOff val="25000"/>
                </a:srgbClr>
              </a:solidFill>
              <a:latin typeface="Arial Black"/>
            </a:endParaRPr>
          </a:p>
        </p:txBody>
      </p:sp>
      <p:sp>
        <p:nvSpPr>
          <p:cNvPr id="2" name="Title 1"/>
          <p:cNvSpPr>
            <a:spLocks noGrp="1"/>
          </p:cNvSpPr>
          <p:nvPr>
            <p:ph type="title"/>
          </p:nvPr>
        </p:nvSpPr>
        <p:spPr>
          <a:xfrm>
            <a:off x="381000" y="76200"/>
            <a:ext cx="8458200" cy="685800"/>
          </a:xfrm>
        </p:spPr>
        <p:txBody>
          <a:bodyPr>
            <a:prstTxWarp prst="textPlain">
              <a:avLst/>
            </a:prstTxWarp>
          </a:bodyPr>
          <a:lstStyle/>
          <a:p>
            <a:r>
              <a:rPr lang="en-US" dirty="0" smtClean="0">
                <a:ln w="3175" cmpd="sng">
                  <a:solidFill>
                    <a:schemeClr val="accent2">
                      <a:lumMod val="50000"/>
                    </a:schemeClr>
                  </a:solidFill>
                </a:ln>
                <a:solidFill>
                  <a:schemeClr val="accent2"/>
                </a:solidFill>
              </a:rPr>
              <a:t>Healthy Snacks</a:t>
            </a:r>
            <a:endParaRPr lang="en-US" dirty="0">
              <a:ln w="3175" cmpd="sng">
                <a:solidFill>
                  <a:schemeClr val="accent2">
                    <a:lumMod val="50000"/>
                  </a:schemeClr>
                </a:solidFill>
              </a:ln>
              <a:solidFill>
                <a:schemeClr val="accent2"/>
              </a:solidFill>
            </a:endParaRPr>
          </a:p>
        </p:txBody>
      </p:sp>
      <p:sp>
        <p:nvSpPr>
          <p:cNvPr id="10" name="TextBox 9"/>
          <p:cNvSpPr txBox="1"/>
          <p:nvPr/>
        </p:nvSpPr>
        <p:spPr>
          <a:xfrm>
            <a:off x="5410200" y="6324600"/>
            <a:ext cx="2057400" cy="307777"/>
          </a:xfrm>
          <a:prstGeom prst="rect">
            <a:avLst/>
          </a:prstGeom>
          <a:noFill/>
        </p:spPr>
        <p:txBody>
          <a:bodyPr wrap="square" rtlCol="0">
            <a:spAutoFit/>
          </a:bodyPr>
          <a:lstStyle/>
          <a:p>
            <a:r>
              <a:rPr lang="en-US" sz="1400" spc="-150" dirty="0" smtClean="0">
                <a:solidFill>
                  <a:srgbClr val="7A7A7A"/>
                </a:solidFill>
                <a:latin typeface="+mj-lt"/>
              </a:rPr>
              <a:t>*check for allergies</a:t>
            </a:r>
            <a:endParaRPr lang="en-US" sz="1400" spc="-150" dirty="0">
              <a:solidFill>
                <a:srgbClr val="7A7A7A"/>
              </a:solidFill>
              <a:latin typeface="+mj-lt"/>
            </a:endParaRPr>
          </a:p>
        </p:txBody>
      </p:sp>
    </p:spTree>
    <p:custDataLst>
      <p:tags r:id="rId1"/>
    </p:custDataLst>
    <p:extLst>
      <p:ext uri="{BB962C8B-B14F-4D97-AF65-F5344CB8AC3E}">
        <p14:creationId xmlns:p14="http://schemas.microsoft.com/office/powerpoint/2010/main" val="365702196"/>
      </p:ext>
    </p:extLst>
  </p:cSld>
  <p:clrMapOvr>
    <a:masterClrMapping/>
  </p:clrMapOvr>
  <mc:AlternateContent xmlns:mc="http://schemas.openxmlformats.org/markup-compatibility/2006" xmlns:p14="http://schemas.microsoft.com/office/powerpoint/2010/main">
    <mc:Choice Requires="p14">
      <p:transition spd="slow" p14:dur="1600" advTm="20379">
        <p14:prism isContent="1" isInverted="1"/>
      </p:transition>
    </mc:Choice>
    <mc:Fallback xmlns="">
      <p:transition spd="slow" advTm="20379">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graphicEl>
                                              <a:dgm id="{A57D9F63-A35C-E249-90E5-0DED5095D939}"/>
                                            </p:graphicEl>
                                          </p:spTgt>
                                        </p:tgtEl>
                                        <p:attrNameLst>
                                          <p:attrName>style.visibility</p:attrName>
                                        </p:attrNameLst>
                                      </p:cBhvr>
                                      <p:to>
                                        <p:strVal val="visible"/>
                                      </p:to>
                                    </p:set>
                                    <p:animEffect transition="in" filter="fade">
                                      <p:cBhvr>
                                        <p:cTn id="7" dur="1000"/>
                                        <p:tgtEl>
                                          <p:spTgt spid="5">
                                            <p:graphicEl>
                                              <a:dgm id="{A57D9F63-A35C-E249-90E5-0DED5095D939}"/>
                                            </p:graphicEl>
                                          </p:spTgt>
                                        </p:tgtEl>
                                      </p:cBhvr>
                                    </p:animEffect>
                                    <p:anim calcmode="lin" valueType="num">
                                      <p:cBhvr>
                                        <p:cTn id="8" dur="1000" fill="hold"/>
                                        <p:tgtEl>
                                          <p:spTgt spid="5">
                                            <p:graphicEl>
                                              <a:dgm id="{A57D9F63-A35C-E249-90E5-0DED5095D939}"/>
                                            </p:graphicEl>
                                          </p:spTgt>
                                        </p:tgtEl>
                                        <p:attrNameLst>
                                          <p:attrName>ppt_x</p:attrName>
                                        </p:attrNameLst>
                                      </p:cBhvr>
                                      <p:tavLst>
                                        <p:tav tm="0">
                                          <p:val>
                                            <p:strVal val="#ppt_x"/>
                                          </p:val>
                                        </p:tav>
                                        <p:tav tm="100000">
                                          <p:val>
                                            <p:strVal val="#ppt_x"/>
                                          </p:val>
                                        </p:tav>
                                      </p:tavLst>
                                    </p:anim>
                                    <p:anim calcmode="lin" valueType="num">
                                      <p:cBhvr>
                                        <p:cTn id="9" dur="900" decel="100000" fill="hold"/>
                                        <p:tgtEl>
                                          <p:spTgt spid="5">
                                            <p:graphicEl>
                                              <a:dgm id="{A57D9F63-A35C-E249-90E5-0DED5095D939}"/>
                                            </p:graphic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graphicEl>
                                              <a:dgm id="{A57D9F63-A35C-E249-90E5-0DED5095D939}"/>
                                            </p:graphic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5">
                                            <p:graphicEl>
                                              <a:dgm id="{2B3721FB-26C7-9A4B-9B42-75FC6054AFF6}"/>
                                            </p:graphicEl>
                                          </p:spTgt>
                                        </p:tgtEl>
                                        <p:attrNameLst>
                                          <p:attrName>style.visibility</p:attrName>
                                        </p:attrNameLst>
                                      </p:cBhvr>
                                      <p:to>
                                        <p:strVal val="visible"/>
                                      </p:to>
                                    </p:set>
                                    <p:animEffect transition="in" filter="fade">
                                      <p:cBhvr>
                                        <p:cTn id="13" dur="1000"/>
                                        <p:tgtEl>
                                          <p:spTgt spid="5">
                                            <p:graphicEl>
                                              <a:dgm id="{2B3721FB-26C7-9A4B-9B42-75FC6054AFF6}"/>
                                            </p:graphicEl>
                                          </p:spTgt>
                                        </p:tgtEl>
                                      </p:cBhvr>
                                    </p:animEffect>
                                    <p:anim calcmode="lin" valueType="num">
                                      <p:cBhvr>
                                        <p:cTn id="14" dur="1000" fill="hold"/>
                                        <p:tgtEl>
                                          <p:spTgt spid="5">
                                            <p:graphicEl>
                                              <a:dgm id="{2B3721FB-26C7-9A4B-9B42-75FC6054AFF6}"/>
                                            </p:graphicEl>
                                          </p:spTgt>
                                        </p:tgtEl>
                                        <p:attrNameLst>
                                          <p:attrName>ppt_x</p:attrName>
                                        </p:attrNameLst>
                                      </p:cBhvr>
                                      <p:tavLst>
                                        <p:tav tm="0">
                                          <p:val>
                                            <p:strVal val="#ppt_x"/>
                                          </p:val>
                                        </p:tav>
                                        <p:tav tm="100000">
                                          <p:val>
                                            <p:strVal val="#ppt_x"/>
                                          </p:val>
                                        </p:tav>
                                      </p:tavLst>
                                    </p:anim>
                                    <p:anim calcmode="lin" valueType="num">
                                      <p:cBhvr>
                                        <p:cTn id="15" dur="900" decel="100000" fill="hold"/>
                                        <p:tgtEl>
                                          <p:spTgt spid="5">
                                            <p:graphicEl>
                                              <a:dgm id="{2B3721FB-26C7-9A4B-9B42-75FC6054AFF6}"/>
                                            </p:graphic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graphicEl>
                                              <a:dgm id="{2B3721FB-26C7-9A4B-9B42-75FC6054AFF6}"/>
                                            </p:graphic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graphicEl>
                                              <a:dgm id="{32400EE7-D420-7D4A-BC0C-B8DB3C1ABAEA}"/>
                                            </p:graphicEl>
                                          </p:spTgt>
                                        </p:tgtEl>
                                        <p:attrNameLst>
                                          <p:attrName>style.visibility</p:attrName>
                                        </p:attrNameLst>
                                      </p:cBhvr>
                                      <p:to>
                                        <p:strVal val="visible"/>
                                      </p:to>
                                    </p:set>
                                    <p:animEffect transition="in" filter="fade">
                                      <p:cBhvr>
                                        <p:cTn id="21" dur="1000"/>
                                        <p:tgtEl>
                                          <p:spTgt spid="5">
                                            <p:graphicEl>
                                              <a:dgm id="{32400EE7-D420-7D4A-BC0C-B8DB3C1ABAEA}"/>
                                            </p:graphicEl>
                                          </p:spTgt>
                                        </p:tgtEl>
                                      </p:cBhvr>
                                    </p:animEffect>
                                    <p:anim calcmode="lin" valueType="num">
                                      <p:cBhvr>
                                        <p:cTn id="22" dur="1000" fill="hold"/>
                                        <p:tgtEl>
                                          <p:spTgt spid="5">
                                            <p:graphicEl>
                                              <a:dgm id="{32400EE7-D420-7D4A-BC0C-B8DB3C1ABAEA}"/>
                                            </p:graphicEl>
                                          </p:spTgt>
                                        </p:tgtEl>
                                        <p:attrNameLst>
                                          <p:attrName>ppt_x</p:attrName>
                                        </p:attrNameLst>
                                      </p:cBhvr>
                                      <p:tavLst>
                                        <p:tav tm="0">
                                          <p:val>
                                            <p:strVal val="#ppt_x"/>
                                          </p:val>
                                        </p:tav>
                                        <p:tav tm="100000">
                                          <p:val>
                                            <p:strVal val="#ppt_x"/>
                                          </p:val>
                                        </p:tav>
                                      </p:tavLst>
                                    </p:anim>
                                    <p:anim calcmode="lin" valueType="num">
                                      <p:cBhvr>
                                        <p:cTn id="23" dur="900" decel="100000" fill="hold"/>
                                        <p:tgtEl>
                                          <p:spTgt spid="5">
                                            <p:graphicEl>
                                              <a:dgm id="{32400EE7-D420-7D4A-BC0C-B8DB3C1ABAEA}"/>
                                            </p:graphic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graphicEl>
                                              <a:dgm id="{32400EE7-D420-7D4A-BC0C-B8DB3C1ABAEA}"/>
                                            </p:graphicEl>
                                          </p:spTgt>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5">
                                            <p:graphicEl>
                                              <a:dgm id="{181F3628-E8F2-1048-82B6-142BE22F85C7}"/>
                                            </p:graphicEl>
                                          </p:spTgt>
                                        </p:tgtEl>
                                        <p:attrNameLst>
                                          <p:attrName>style.visibility</p:attrName>
                                        </p:attrNameLst>
                                      </p:cBhvr>
                                      <p:to>
                                        <p:strVal val="visible"/>
                                      </p:to>
                                    </p:set>
                                    <p:animEffect transition="in" filter="fade">
                                      <p:cBhvr>
                                        <p:cTn id="27" dur="1000"/>
                                        <p:tgtEl>
                                          <p:spTgt spid="5">
                                            <p:graphicEl>
                                              <a:dgm id="{181F3628-E8F2-1048-82B6-142BE22F85C7}"/>
                                            </p:graphicEl>
                                          </p:spTgt>
                                        </p:tgtEl>
                                      </p:cBhvr>
                                    </p:animEffect>
                                    <p:anim calcmode="lin" valueType="num">
                                      <p:cBhvr>
                                        <p:cTn id="28" dur="1000" fill="hold"/>
                                        <p:tgtEl>
                                          <p:spTgt spid="5">
                                            <p:graphicEl>
                                              <a:dgm id="{181F3628-E8F2-1048-82B6-142BE22F85C7}"/>
                                            </p:graphicEl>
                                          </p:spTgt>
                                        </p:tgtEl>
                                        <p:attrNameLst>
                                          <p:attrName>ppt_x</p:attrName>
                                        </p:attrNameLst>
                                      </p:cBhvr>
                                      <p:tavLst>
                                        <p:tav tm="0">
                                          <p:val>
                                            <p:strVal val="#ppt_x"/>
                                          </p:val>
                                        </p:tav>
                                        <p:tav tm="100000">
                                          <p:val>
                                            <p:strVal val="#ppt_x"/>
                                          </p:val>
                                        </p:tav>
                                      </p:tavLst>
                                    </p:anim>
                                    <p:anim calcmode="lin" valueType="num">
                                      <p:cBhvr>
                                        <p:cTn id="29" dur="900" decel="100000" fill="hold"/>
                                        <p:tgtEl>
                                          <p:spTgt spid="5">
                                            <p:graphicEl>
                                              <a:dgm id="{181F3628-E8F2-1048-82B6-142BE22F85C7}"/>
                                            </p:graphic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5">
                                            <p:graphicEl>
                                              <a:dgm id="{181F3628-E8F2-1048-82B6-142BE22F85C7}"/>
                                            </p:graphicEl>
                                          </p:spTgt>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5">
                                            <p:graphicEl>
                                              <a:dgm id="{CDBF5B26-9FAB-8049-BD02-A6AADFAD2448}"/>
                                            </p:graphicEl>
                                          </p:spTgt>
                                        </p:tgtEl>
                                        <p:attrNameLst>
                                          <p:attrName>style.visibility</p:attrName>
                                        </p:attrNameLst>
                                      </p:cBhvr>
                                      <p:to>
                                        <p:strVal val="visible"/>
                                      </p:to>
                                    </p:set>
                                    <p:animEffect transition="in" filter="fade">
                                      <p:cBhvr>
                                        <p:cTn id="35" dur="1000"/>
                                        <p:tgtEl>
                                          <p:spTgt spid="5">
                                            <p:graphicEl>
                                              <a:dgm id="{CDBF5B26-9FAB-8049-BD02-A6AADFAD2448}"/>
                                            </p:graphicEl>
                                          </p:spTgt>
                                        </p:tgtEl>
                                      </p:cBhvr>
                                    </p:animEffect>
                                    <p:anim calcmode="lin" valueType="num">
                                      <p:cBhvr>
                                        <p:cTn id="36" dur="1000" fill="hold"/>
                                        <p:tgtEl>
                                          <p:spTgt spid="5">
                                            <p:graphicEl>
                                              <a:dgm id="{CDBF5B26-9FAB-8049-BD02-A6AADFAD2448}"/>
                                            </p:graphicEl>
                                          </p:spTgt>
                                        </p:tgtEl>
                                        <p:attrNameLst>
                                          <p:attrName>ppt_x</p:attrName>
                                        </p:attrNameLst>
                                      </p:cBhvr>
                                      <p:tavLst>
                                        <p:tav tm="0">
                                          <p:val>
                                            <p:strVal val="#ppt_x"/>
                                          </p:val>
                                        </p:tav>
                                        <p:tav tm="100000">
                                          <p:val>
                                            <p:strVal val="#ppt_x"/>
                                          </p:val>
                                        </p:tav>
                                      </p:tavLst>
                                    </p:anim>
                                    <p:anim calcmode="lin" valueType="num">
                                      <p:cBhvr>
                                        <p:cTn id="37" dur="900" decel="100000" fill="hold"/>
                                        <p:tgtEl>
                                          <p:spTgt spid="5">
                                            <p:graphicEl>
                                              <a:dgm id="{CDBF5B26-9FAB-8049-BD02-A6AADFAD2448}"/>
                                            </p:graphic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5">
                                            <p:graphicEl>
                                              <a:dgm id="{CDBF5B26-9FAB-8049-BD02-A6AADFAD2448}"/>
                                            </p:graphicEl>
                                          </p:spTgt>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5">
                                            <p:graphicEl>
                                              <a:dgm id="{A19559AB-3AD7-1A41-8D8C-E49E5E840A8F}"/>
                                            </p:graphicEl>
                                          </p:spTgt>
                                        </p:tgtEl>
                                        <p:attrNameLst>
                                          <p:attrName>style.visibility</p:attrName>
                                        </p:attrNameLst>
                                      </p:cBhvr>
                                      <p:to>
                                        <p:strVal val="visible"/>
                                      </p:to>
                                    </p:set>
                                    <p:animEffect transition="in" filter="fade">
                                      <p:cBhvr>
                                        <p:cTn id="41" dur="1000"/>
                                        <p:tgtEl>
                                          <p:spTgt spid="5">
                                            <p:graphicEl>
                                              <a:dgm id="{A19559AB-3AD7-1A41-8D8C-E49E5E840A8F}"/>
                                            </p:graphicEl>
                                          </p:spTgt>
                                        </p:tgtEl>
                                      </p:cBhvr>
                                    </p:animEffect>
                                    <p:anim calcmode="lin" valueType="num">
                                      <p:cBhvr>
                                        <p:cTn id="42" dur="1000" fill="hold"/>
                                        <p:tgtEl>
                                          <p:spTgt spid="5">
                                            <p:graphicEl>
                                              <a:dgm id="{A19559AB-3AD7-1A41-8D8C-E49E5E840A8F}"/>
                                            </p:graphicEl>
                                          </p:spTgt>
                                        </p:tgtEl>
                                        <p:attrNameLst>
                                          <p:attrName>ppt_x</p:attrName>
                                        </p:attrNameLst>
                                      </p:cBhvr>
                                      <p:tavLst>
                                        <p:tav tm="0">
                                          <p:val>
                                            <p:strVal val="#ppt_x"/>
                                          </p:val>
                                        </p:tav>
                                        <p:tav tm="100000">
                                          <p:val>
                                            <p:strVal val="#ppt_x"/>
                                          </p:val>
                                        </p:tav>
                                      </p:tavLst>
                                    </p:anim>
                                    <p:anim calcmode="lin" valueType="num">
                                      <p:cBhvr>
                                        <p:cTn id="43" dur="900" decel="100000" fill="hold"/>
                                        <p:tgtEl>
                                          <p:spTgt spid="5">
                                            <p:graphicEl>
                                              <a:dgm id="{A19559AB-3AD7-1A41-8D8C-E49E5E840A8F}"/>
                                            </p:graphic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5">
                                            <p:graphicEl>
                                              <a:dgm id="{A19559AB-3AD7-1A41-8D8C-E49E5E840A8F}"/>
                                            </p:graphicEl>
                                          </p:spTgt>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5">
                                            <p:graphicEl>
                                              <a:dgm id="{03F57A52-1D3A-9946-A70B-0D3F991FEA7F}"/>
                                            </p:graphicEl>
                                          </p:spTgt>
                                        </p:tgtEl>
                                        <p:attrNameLst>
                                          <p:attrName>style.visibility</p:attrName>
                                        </p:attrNameLst>
                                      </p:cBhvr>
                                      <p:to>
                                        <p:strVal val="visible"/>
                                      </p:to>
                                    </p:set>
                                    <p:animEffect transition="in" filter="fade">
                                      <p:cBhvr>
                                        <p:cTn id="49" dur="1000"/>
                                        <p:tgtEl>
                                          <p:spTgt spid="5">
                                            <p:graphicEl>
                                              <a:dgm id="{03F57A52-1D3A-9946-A70B-0D3F991FEA7F}"/>
                                            </p:graphicEl>
                                          </p:spTgt>
                                        </p:tgtEl>
                                      </p:cBhvr>
                                    </p:animEffect>
                                    <p:anim calcmode="lin" valueType="num">
                                      <p:cBhvr>
                                        <p:cTn id="50" dur="1000" fill="hold"/>
                                        <p:tgtEl>
                                          <p:spTgt spid="5">
                                            <p:graphicEl>
                                              <a:dgm id="{03F57A52-1D3A-9946-A70B-0D3F991FEA7F}"/>
                                            </p:graphicEl>
                                          </p:spTgt>
                                        </p:tgtEl>
                                        <p:attrNameLst>
                                          <p:attrName>ppt_x</p:attrName>
                                        </p:attrNameLst>
                                      </p:cBhvr>
                                      <p:tavLst>
                                        <p:tav tm="0">
                                          <p:val>
                                            <p:strVal val="#ppt_x"/>
                                          </p:val>
                                        </p:tav>
                                        <p:tav tm="100000">
                                          <p:val>
                                            <p:strVal val="#ppt_x"/>
                                          </p:val>
                                        </p:tav>
                                      </p:tavLst>
                                    </p:anim>
                                    <p:anim calcmode="lin" valueType="num">
                                      <p:cBhvr>
                                        <p:cTn id="51" dur="900" decel="100000" fill="hold"/>
                                        <p:tgtEl>
                                          <p:spTgt spid="5">
                                            <p:graphicEl>
                                              <a:dgm id="{03F57A52-1D3A-9946-A70B-0D3F991FEA7F}"/>
                                            </p:graphic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
                                            <p:graphicEl>
                                              <a:dgm id="{03F57A52-1D3A-9946-A70B-0D3F991FEA7F}"/>
                                            </p:graphicEl>
                                          </p:spTgt>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5">
                                            <p:graphicEl>
                                              <a:dgm id="{96156026-0FB1-204C-8CC5-FF0D2DB22429}"/>
                                            </p:graphicEl>
                                          </p:spTgt>
                                        </p:tgtEl>
                                        <p:attrNameLst>
                                          <p:attrName>style.visibility</p:attrName>
                                        </p:attrNameLst>
                                      </p:cBhvr>
                                      <p:to>
                                        <p:strVal val="visible"/>
                                      </p:to>
                                    </p:set>
                                    <p:animEffect transition="in" filter="fade">
                                      <p:cBhvr>
                                        <p:cTn id="55" dur="1000"/>
                                        <p:tgtEl>
                                          <p:spTgt spid="5">
                                            <p:graphicEl>
                                              <a:dgm id="{96156026-0FB1-204C-8CC5-FF0D2DB22429}"/>
                                            </p:graphicEl>
                                          </p:spTgt>
                                        </p:tgtEl>
                                      </p:cBhvr>
                                    </p:animEffect>
                                    <p:anim calcmode="lin" valueType="num">
                                      <p:cBhvr>
                                        <p:cTn id="56" dur="1000" fill="hold"/>
                                        <p:tgtEl>
                                          <p:spTgt spid="5">
                                            <p:graphicEl>
                                              <a:dgm id="{96156026-0FB1-204C-8CC5-FF0D2DB22429}"/>
                                            </p:graphicEl>
                                          </p:spTgt>
                                        </p:tgtEl>
                                        <p:attrNameLst>
                                          <p:attrName>ppt_x</p:attrName>
                                        </p:attrNameLst>
                                      </p:cBhvr>
                                      <p:tavLst>
                                        <p:tav tm="0">
                                          <p:val>
                                            <p:strVal val="#ppt_x"/>
                                          </p:val>
                                        </p:tav>
                                        <p:tav tm="100000">
                                          <p:val>
                                            <p:strVal val="#ppt_x"/>
                                          </p:val>
                                        </p:tav>
                                      </p:tavLst>
                                    </p:anim>
                                    <p:anim calcmode="lin" valueType="num">
                                      <p:cBhvr>
                                        <p:cTn id="57" dur="900" decel="100000" fill="hold"/>
                                        <p:tgtEl>
                                          <p:spTgt spid="5">
                                            <p:graphicEl>
                                              <a:dgm id="{96156026-0FB1-204C-8CC5-FF0D2DB22429}"/>
                                            </p:graphic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5">
                                            <p:graphicEl>
                                              <a:dgm id="{96156026-0FB1-204C-8CC5-FF0D2DB22429}"/>
                                            </p:graphic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5">
                                            <p:graphicEl>
                                              <a:dgm id="{767A538E-3071-1D4F-B654-206F25F8E0B1}"/>
                                            </p:graphicEl>
                                          </p:spTgt>
                                        </p:tgtEl>
                                        <p:attrNameLst>
                                          <p:attrName>style.visibility</p:attrName>
                                        </p:attrNameLst>
                                      </p:cBhvr>
                                      <p:to>
                                        <p:strVal val="visible"/>
                                      </p:to>
                                    </p:set>
                                    <p:animEffect transition="in" filter="fade">
                                      <p:cBhvr>
                                        <p:cTn id="63" dur="1000"/>
                                        <p:tgtEl>
                                          <p:spTgt spid="5">
                                            <p:graphicEl>
                                              <a:dgm id="{767A538E-3071-1D4F-B654-206F25F8E0B1}"/>
                                            </p:graphicEl>
                                          </p:spTgt>
                                        </p:tgtEl>
                                      </p:cBhvr>
                                    </p:animEffect>
                                    <p:anim calcmode="lin" valueType="num">
                                      <p:cBhvr>
                                        <p:cTn id="64" dur="1000" fill="hold"/>
                                        <p:tgtEl>
                                          <p:spTgt spid="5">
                                            <p:graphicEl>
                                              <a:dgm id="{767A538E-3071-1D4F-B654-206F25F8E0B1}"/>
                                            </p:graphicEl>
                                          </p:spTgt>
                                        </p:tgtEl>
                                        <p:attrNameLst>
                                          <p:attrName>ppt_x</p:attrName>
                                        </p:attrNameLst>
                                      </p:cBhvr>
                                      <p:tavLst>
                                        <p:tav tm="0">
                                          <p:val>
                                            <p:strVal val="#ppt_x"/>
                                          </p:val>
                                        </p:tav>
                                        <p:tav tm="100000">
                                          <p:val>
                                            <p:strVal val="#ppt_x"/>
                                          </p:val>
                                        </p:tav>
                                      </p:tavLst>
                                    </p:anim>
                                    <p:anim calcmode="lin" valueType="num">
                                      <p:cBhvr>
                                        <p:cTn id="65" dur="900" decel="100000" fill="hold"/>
                                        <p:tgtEl>
                                          <p:spTgt spid="5">
                                            <p:graphicEl>
                                              <a:dgm id="{767A538E-3071-1D4F-B654-206F25F8E0B1}"/>
                                            </p:graphic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5">
                                            <p:graphicEl>
                                              <a:dgm id="{767A538E-3071-1D4F-B654-206F25F8E0B1}"/>
                                            </p:graphicEl>
                                          </p:spTgt>
                                        </p:tgtEl>
                                        <p:attrNameLst>
                                          <p:attrName>ppt_y</p:attrName>
                                        </p:attrNameLst>
                                      </p:cBhvr>
                                      <p:tavLst>
                                        <p:tav tm="0">
                                          <p:val>
                                            <p:strVal val="#ppt_y-.03"/>
                                          </p:val>
                                        </p:tav>
                                        <p:tav tm="100000">
                                          <p:val>
                                            <p:strVal val="#ppt_y"/>
                                          </p:val>
                                        </p:tav>
                                      </p:tavLst>
                                    </p:anim>
                                  </p:childTnLst>
                                </p:cTn>
                              </p:par>
                              <p:par>
                                <p:cTn id="67" presetID="37" presetClass="entr" presetSubtype="0" fill="hold" grpId="0" nodeType="withEffect">
                                  <p:stCondLst>
                                    <p:cond delay="0"/>
                                  </p:stCondLst>
                                  <p:childTnLst>
                                    <p:set>
                                      <p:cBhvr>
                                        <p:cTn id="68" dur="1" fill="hold">
                                          <p:stCondLst>
                                            <p:cond delay="0"/>
                                          </p:stCondLst>
                                        </p:cTn>
                                        <p:tgtEl>
                                          <p:spTgt spid="5">
                                            <p:graphicEl>
                                              <a:dgm id="{2C3AEE0B-486C-8A4F-957D-241F49F4165F}"/>
                                            </p:graphicEl>
                                          </p:spTgt>
                                        </p:tgtEl>
                                        <p:attrNameLst>
                                          <p:attrName>style.visibility</p:attrName>
                                        </p:attrNameLst>
                                      </p:cBhvr>
                                      <p:to>
                                        <p:strVal val="visible"/>
                                      </p:to>
                                    </p:set>
                                    <p:animEffect transition="in" filter="fade">
                                      <p:cBhvr>
                                        <p:cTn id="69" dur="1000"/>
                                        <p:tgtEl>
                                          <p:spTgt spid="5">
                                            <p:graphicEl>
                                              <a:dgm id="{2C3AEE0B-486C-8A4F-957D-241F49F4165F}"/>
                                            </p:graphicEl>
                                          </p:spTgt>
                                        </p:tgtEl>
                                      </p:cBhvr>
                                    </p:animEffect>
                                    <p:anim calcmode="lin" valueType="num">
                                      <p:cBhvr>
                                        <p:cTn id="70" dur="1000" fill="hold"/>
                                        <p:tgtEl>
                                          <p:spTgt spid="5">
                                            <p:graphicEl>
                                              <a:dgm id="{2C3AEE0B-486C-8A4F-957D-241F49F4165F}"/>
                                            </p:graphicEl>
                                          </p:spTgt>
                                        </p:tgtEl>
                                        <p:attrNameLst>
                                          <p:attrName>ppt_x</p:attrName>
                                        </p:attrNameLst>
                                      </p:cBhvr>
                                      <p:tavLst>
                                        <p:tav tm="0">
                                          <p:val>
                                            <p:strVal val="#ppt_x"/>
                                          </p:val>
                                        </p:tav>
                                        <p:tav tm="100000">
                                          <p:val>
                                            <p:strVal val="#ppt_x"/>
                                          </p:val>
                                        </p:tav>
                                      </p:tavLst>
                                    </p:anim>
                                    <p:anim calcmode="lin" valueType="num">
                                      <p:cBhvr>
                                        <p:cTn id="71" dur="900" decel="100000" fill="hold"/>
                                        <p:tgtEl>
                                          <p:spTgt spid="5">
                                            <p:graphicEl>
                                              <a:dgm id="{2C3AEE0B-486C-8A4F-957D-241F49F4165F}"/>
                                            </p:graphicEl>
                                          </p:spTgt>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5">
                                            <p:graphicEl>
                                              <a:dgm id="{2C3AEE0B-486C-8A4F-957D-241F49F4165F}"/>
                                            </p:graphicEl>
                                          </p:spTgt>
                                        </p:tgtEl>
                                        <p:attrNameLst>
                                          <p:attrName>ppt_y</p:attrName>
                                        </p:attrNameLst>
                                      </p:cBhvr>
                                      <p:tavLst>
                                        <p:tav tm="0">
                                          <p:val>
                                            <p:strVal val="#ppt_y-.03"/>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7" presetClass="entr" presetSubtype="0" fill="hold" grpId="0" nodeType="clickEffect">
                                  <p:stCondLst>
                                    <p:cond delay="0"/>
                                  </p:stCondLst>
                                  <p:childTnLst>
                                    <p:set>
                                      <p:cBhvr>
                                        <p:cTn id="76" dur="1" fill="hold">
                                          <p:stCondLst>
                                            <p:cond delay="0"/>
                                          </p:stCondLst>
                                        </p:cTn>
                                        <p:tgtEl>
                                          <p:spTgt spid="5">
                                            <p:graphicEl>
                                              <a:dgm id="{4A5ECAC2-94FC-5F48-8B7B-DF4C3B7110D3}"/>
                                            </p:graphicEl>
                                          </p:spTgt>
                                        </p:tgtEl>
                                        <p:attrNameLst>
                                          <p:attrName>style.visibility</p:attrName>
                                        </p:attrNameLst>
                                      </p:cBhvr>
                                      <p:to>
                                        <p:strVal val="visible"/>
                                      </p:to>
                                    </p:set>
                                    <p:animEffect transition="in" filter="fade">
                                      <p:cBhvr>
                                        <p:cTn id="77" dur="1000"/>
                                        <p:tgtEl>
                                          <p:spTgt spid="5">
                                            <p:graphicEl>
                                              <a:dgm id="{4A5ECAC2-94FC-5F48-8B7B-DF4C3B7110D3}"/>
                                            </p:graphicEl>
                                          </p:spTgt>
                                        </p:tgtEl>
                                      </p:cBhvr>
                                    </p:animEffect>
                                    <p:anim calcmode="lin" valueType="num">
                                      <p:cBhvr>
                                        <p:cTn id="78" dur="1000" fill="hold"/>
                                        <p:tgtEl>
                                          <p:spTgt spid="5">
                                            <p:graphicEl>
                                              <a:dgm id="{4A5ECAC2-94FC-5F48-8B7B-DF4C3B7110D3}"/>
                                            </p:graphicEl>
                                          </p:spTgt>
                                        </p:tgtEl>
                                        <p:attrNameLst>
                                          <p:attrName>ppt_x</p:attrName>
                                        </p:attrNameLst>
                                      </p:cBhvr>
                                      <p:tavLst>
                                        <p:tav tm="0">
                                          <p:val>
                                            <p:strVal val="#ppt_x"/>
                                          </p:val>
                                        </p:tav>
                                        <p:tav tm="100000">
                                          <p:val>
                                            <p:strVal val="#ppt_x"/>
                                          </p:val>
                                        </p:tav>
                                      </p:tavLst>
                                    </p:anim>
                                    <p:anim calcmode="lin" valueType="num">
                                      <p:cBhvr>
                                        <p:cTn id="79" dur="900" decel="100000" fill="hold"/>
                                        <p:tgtEl>
                                          <p:spTgt spid="5">
                                            <p:graphicEl>
                                              <a:dgm id="{4A5ECAC2-94FC-5F48-8B7B-DF4C3B7110D3}"/>
                                            </p:graphicEl>
                                          </p:spTgt>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5">
                                            <p:graphicEl>
                                              <a:dgm id="{4A5ECAC2-94FC-5F48-8B7B-DF4C3B7110D3}"/>
                                            </p:graphicEl>
                                          </p:spTgt>
                                        </p:tgtEl>
                                        <p:attrNameLst>
                                          <p:attrName>ppt_y</p:attrName>
                                        </p:attrNameLst>
                                      </p:cBhvr>
                                      <p:tavLst>
                                        <p:tav tm="0">
                                          <p:val>
                                            <p:strVal val="#ppt_y-.03"/>
                                          </p:val>
                                        </p:tav>
                                        <p:tav tm="100000">
                                          <p:val>
                                            <p:strVal val="#ppt_y"/>
                                          </p:val>
                                        </p:tav>
                                      </p:tavLst>
                                    </p:anim>
                                  </p:childTnLst>
                                </p:cTn>
                              </p:par>
                              <p:par>
                                <p:cTn id="81" presetID="37" presetClass="entr" presetSubtype="0" fill="hold" grpId="0" nodeType="withEffect">
                                  <p:stCondLst>
                                    <p:cond delay="0"/>
                                  </p:stCondLst>
                                  <p:childTnLst>
                                    <p:set>
                                      <p:cBhvr>
                                        <p:cTn id="82" dur="1" fill="hold">
                                          <p:stCondLst>
                                            <p:cond delay="0"/>
                                          </p:stCondLst>
                                        </p:cTn>
                                        <p:tgtEl>
                                          <p:spTgt spid="5">
                                            <p:graphicEl>
                                              <a:dgm id="{482ADDA3-260F-594A-8BAA-609879F13B8D}"/>
                                            </p:graphicEl>
                                          </p:spTgt>
                                        </p:tgtEl>
                                        <p:attrNameLst>
                                          <p:attrName>style.visibility</p:attrName>
                                        </p:attrNameLst>
                                      </p:cBhvr>
                                      <p:to>
                                        <p:strVal val="visible"/>
                                      </p:to>
                                    </p:set>
                                    <p:animEffect transition="in" filter="fade">
                                      <p:cBhvr>
                                        <p:cTn id="83" dur="1000"/>
                                        <p:tgtEl>
                                          <p:spTgt spid="5">
                                            <p:graphicEl>
                                              <a:dgm id="{482ADDA3-260F-594A-8BAA-609879F13B8D}"/>
                                            </p:graphicEl>
                                          </p:spTgt>
                                        </p:tgtEl>
                                      </p:cBhvr>
                                    </p:animEffect>
                                    <p:anim calcmode="lin" valueType="num">
                                      <p:cBhvr>
                                        <p:cTn id="84" dur="1000" fill="hold"/>
                                        <p:tgtEl>
                                          <p:spTgt spid="5">
                                            <p:graphicEl>
                                              <a:dgm id="{482ADDA3-260F-594A-8BAA-609879F13B8D}"/>
                                            </p:graphicEl>
                                          </p:spTgt>
                                        </p:tgtEl>
                                        <p:attrNameLst>
                                          <p:attrName>ppt_x</p:attrName>
                                        </p:attrNameLst>
                                      </p:cBhvr>
                                      <p:tavLst>
                                        <p:tav tm="0">
                                          <p:val>
                                            <p:strVal val="#ppt_x"/>
                                          </p:val>
                                        </p:tav>
                                        <p:tav tm="100000">
                                          <p:val>
                                            <p:strVal val="#ppt_x"/>
                                          </p:val>
                                        </p:tav>
                                      </p:tavLst>
                                    </p:anim>
                                    <p:anim calcmode="lin" valueType="num">
                                      <p:cBhvr>
                                        <p:cTn id="85" dur="900" decel="100000" fill="hold"/>
                                        <p:tgtEl>
                                          <p:spTgt spid="5">
                                            <p:graphicEl>
                                              <a:dgm id="{482ADDA3-260F-594A-8BAA-609879F13B8D}"/>
                                            </p:graphicEl>
                                          </p:spTgt>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5">
                                            <p:graphicEl>
                                              <a:dgm id="{482ADDA3-260F-594A-8BAA-609879F13B8D}"/>
                                            </p:graphicEl>
                                          </p:spTgt>
                                        </p:tgtEl>
                                        <p:attrNameLst>
                                          <p:attrName>ppt_y</p:attrName>
                                        </p:attrNameLst>
                                      </p:cBhvr>
                                      <p:tavLst>
                                        <p:tav tm="0">
                                          <p:val>
                                            <p:strVal val="#ppt_y-.03"/>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7" presetClass="entr" presetSubtype="0" fill="hold" grpId="0" nodeType="clickEffect">
                                  <p:stCondLst>
                                    <p:cond delay="0"/>
                                  </p:stCondLst>
                                  <p:childTnLst>
                                    <p:set>
                                      <p:cBhvr>
                                        <p:cTn id="90" dur="1" fill="hold">
                                          <p:stCondLst>
                                            <p:cond delay="0"/>
                                          </p:stCondLst>
                                        </p:cTn>
                                        <p:tgtEl>
                                          <p:spTgt spid="5">
                                            <p:graphicEl>
                                              <a:dgm id="{CC59EEFD-750F-7249-AF85-8043D7DF0E40}"/>
                                            </p:graphicEl>
                                          </p:spTgt>
                                        </p:tgtEl>
                                        <p:attrNameLst>
                                          <p:attrName>style.visibility</p:attrName>
                                        </p:attrNameLst>
                                      </p:cBhvr>
                                      <p:to>
                                        <p:strVal val="visible"/>
                                      </p:to>
                                    </p:set>
                                    <p:animEffect transition="in" filter="fade">
                                      <p:cBhvr>
                                        <p:cTn id="91" dur="1000"/>
                                        <p:tgtEl>
                                          <p:spTgt spid="5">
                                            <p:graphicEl>
                                              <a:dgm id="{CC59EEFD-750F-7249-AF85-8043D7DF0E40}"/>
                                            </p:graphicEl>
                                          </p:spTgt>
                                        </p:tgtEl>
                                      </p:cBhvr>
                                    </p:animEffect>
                                    <p:anim calcmode="lin" valueType="num">
                                      <p:cBhvr>
                                        <p:cTn id="92" dur="1000" fill="hold"/>
                                        <p:tgtEl>
                                          <p:spTgt spid="5">
                                            <p:graphicEl>
                                              <a:dgm id="{CC59EEFD-750F-7249-AF85-8043D7DF0E40}"/>
                                            </p:graphicEl>
                                          </p:spTgt>
                                        </p:tgtEl>
                                        <p:attrNameLst>
                                          <p:attrName>ppt_x</p:attrName>
                                        </p:attrNameLst>
                                      </p:cBhvr>
                                      <p:tavLst>
                                        <p:tav tm="0">
                                          <p:val>
                                            <p:strVal val="#ppt_x"/>
                                          </p:val>
                                        </p:tav>
                                        <p:tav tm="100000">
                                          <p:val>
                                            <p:strVal val="#ppt_x"/>
                                          </p:val>
                                        </p:tav>
                                      </p:tavLst>
                                    </p:anim>
                                    <p:anim calcmode="lin" valueType="num">
                                      <p:cBhvr>
                                        <p:cTn id="93" dur="900" decel="100000" fill="hold"/>
                                        <p:tgtEl>
                                          <p:spTgt spid="5">
                                            <p:graphicEl>
                                              <a:dgm id="{CC59EEFD-750F-7249-AF85-8043D7DF0E40}"/>
                                            </p:graphicEl>
                                          </p:spTgt>
                                        </p:tgtEl>
                                        <p:attrNameLst>
                                          <p:attrName>ppt_y</p:attrName>
                                        </p:attrNameLst>
                                      </p:cBhvr>
                                      <p:tavLst>
                                        <p:tav tm="0">
                                          <p:val>
                                            <p:strVal val="#ppt_y+1"/>
                                          </p:val>
                                        </p:tav>
                                        <p:tav tm="100000">
                                          <p:val>
                                            <p:strVal val="#ppt_y-.03"/>
                                          </p:val>
                                        </p:tav>
                                      </p:tavLst>
                                    </p:anim>
                                    <p:anim calcmode="lin" valueType="num">
                                      <p:cBhvr>
                                        <p:cTn id="94" dur="100" accel="100000" fill="hold">
                                          <p:stCondLst>
                                            <p:cond delay="900"/>
                                          </p:stCondLst>
                                        </p:cTn>
                                        <p:tgtEl>
                                          <p:spTgt spid="5">
                                            <p:graphicEl>
                                              <a:dgm id="{CC59EEFD-750F-7249-AF85-8043D7DF0E40}"/>
                                            </p:graphicEl>
                                          </p:spTgt>
                                        </p:tgtEl>
                                        <p:attrNameLst>
                                          <p:attrName>ppt_y</p:attrName>
                                        </p:attrNameLst>
                                      </p:cBhvr>
                                      <p:tavLst>
                                        <p:tav tm="0">
                                          <p:val>
                                            <p:strVal val="#ppt_y-.03"/>
                                          </p:val>
                                        </p:tav>
                                        <p:tav tm="100000">
                                          <p:val>
                                            <p:strVal val="#ppt_y"/>
                                          </p:val>
                                        </p:tav>
                                      </p:tavLst>
                                    </p:anim>
                                  </p:childTnLst>
                                </p:cTn>
                              </p:par>
                              <p:par>
                                <p:cTn id="95" presetID="37" presetClass="entr" presetSubtype="0" fill="hold" grpId="0" nodeType="withEffect">
                                  <p:stCondLst>
                                    <p:cond delay="0"/>
                                  </p:stCondLst>
                                  <p:childTnLst>
                                    <p:set>
                                      <p:cBhvr>
                                        <p:cTn id="96" dur="1" fill="hold">
                                          <p:stCondLst>
                                            <p:cond delay="0"/>
                                          </p:stCondLst>
                                        </p:cTn>
                                        <p:tgtEl>
                                          <p:spTgt spid="5">
                                            <p:graphicEl>
                                              <a:dgm id="{E961D0DF-9DC8-1A46-8631-E8B0ECA63E2E}"/>
                                            </p:graphicEl>
                                          </p:spTgt>
                                        </p:tgtEl>
                                        <p:attrNameLst>
                                          <p:attrName>style.visibility</p:attrName>
                                        </p:attrNameLst>
                                      </p:cBhvr>
                                      <p:to>
                                        <p:strVal val="visible"/>
                                      </p:to>
                                    </p:set>
                                    <p:animEffect transition="in" filter="fade">
                                      <p:cBhvr>
                                        <p:cTn id="97" dur="1000"/>
                                        <p:tgtEl>
                                          <p:spTgt spid="5">
                                            <p:graphicEl>
                                              <a:dgm id="{E961D0DF-9DC8-1A46-8631-E8B0ECA63E2E}"/>
                                            </p:graphicEl>
                                          </p:spTgt>
                                        </p:tgtEl>
                                      </p:cBhvr>
                                    </p:animEffect>
                                    <p:anim calcmode="lin" valueType="num">
                                      <p:cBhvr>
                                        <p:cTn id="98" dur="1000" fill="hold"/>
                                        <p:tgtEl>
                                          <p:spTgt spid="5">
                                            <p:graphicEl>
                                              <a:dgm id="{E961D0DF-9DC8-1A46-8631-E8B0ECA63E2E}"/>
                                            </p:graphicEl>
                                          </p:spTgt>
                                        </p:tgtEl>
                                        <p:attrNameLst>
                                          <p:attrName>ppt_x</p:attrName>
                                        </p:attrNameLst>
                                      </p:cBhvr>
                                      <p:tavLst>
                                        <p:tav tm="0">
                                          <p:val>
                                            <p:strVal val="#ppt_x"/>
                                          </p:val>
                                        </p:tav>
                                        <p:tav tm="100000">
                                          <p:val>
                                            <p:strVal val="#ppt_x"/>
                                          </p:val>
                                        </p:tav>
                                      </p:tavLst>
                                    </p:anim>
                                    <p:anim calcmode="lin" valueType="num">
                                      <p:cBhvr>
                                        <p:cTn id="99" dur="900" decel="100000" fill="hold"/>
                                        <p:tgtEl>
                                          <p:spTgt spid="5">
                                            <p:graphicEl>
                                              <a:dgm id="{E961D0DF-9DC8-1A46-8631-E8B0ECA63E2E}"/>
                                            </p:graphicEl>
                                          </p:spTgt>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5">
                                            <p:graphicEl>
                                              <a:dgm id="{E961D0DF-9DC8-1A46-8631-E8B0ECA63E2E}"/>
                                            </p:graphicEl>
                                          </p:spTgt>
                                        </p:tgtEl>
                                        <p:attrNameLst>
                                          <p:attrName>ppt_y</p:attrName>
                                        </p:attrNameLst>
                                      </p:cBhvr>
                                      <p:tavLst>
                                        <p:tav tm="0">
                                          <p:val>
                                            <p:strVal val="#ppt_y-.03"/>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37" presetClass="entr" presetSubtype="0" fill="hold" grpId="0" nodeType="clickEffect">
                                  <p:stCondLst>
                                    <p:cond delay="0"/>
                                  </p:stCondLst>
                                  <p:childTnLst>
                                    <p:set>
                                      <p:cBhvr>
                                        <p:cTn id="104" dur="1" fill="hold">
                                          <p:stCondLst>
                                            <p:cond delay="0"/>
                                          </p:stCondLst>
                                        </p:cTn>
                                        <p:tgtEl>
                                          <p:spTgt spid="5">
                                            <p:graphicEl>
                                              <a:dgm id="{BCF6B207-6327-E54A-BECD-13BF31772037}"/>
                                            </p:graphicEl>
                                          </p:spTgt>
                                        </p:tgtEl>
                                        <p:attrNameLst>
                                          <p:attrName>style.visibility</p:attrName>
                                        </p:attrNameLst>
                                      </p:cBhvr>
                                      <p:to>
                                        <p:strVal val="visible"/>
                                      </p:to>
                                    </p:set>
                                    <p:animEffect transition="in" filter="fade">
                                      <p:cBhvr>
                                        <p:cTn id="105" dur="1000"/>
                                        <p:tgtEl>
                                          <p:spTgt spid="5">
                                            <p:graphicEl>
                                              <a:dgm id="{BCF6B207-6327-E54A-BECD-13BF31772037}"/>
                                            </p:graphicEl>
                                          </p:spTgt>
                                        </p:tgtEl>
                                      </p:cBhvr>
                                    </p:animEffect>
                                    <p:anim calcmode="lin" valueType="num">
                                      <p:cBhvr>
                                        <p:cTn id="106" dur="1000" fill="hold"/>
                                        <p:tgtEl>
                                          <p:spTgt spid="5">
                                            <p:graphicEl>
                                              <a:dgm id="{BCF6B207-6327-E54A-BECD-13BF31772037}"/>
                                            </p:graphicEl>
                                          </p:spTgt>
                                        </p:tgtEl>
                                        <p:attrNameLst>
                                          <p:attrName>ppt_x</p:attrName>
                                        </p:attrNameLst>
                                      </p:cBhvr>
                                      <p:tavLst>
                                        <p:tav tm="0">
                                          <p:val>
                                            <p:strVal val="#ppt_x"/>
                                          </p:val>
                                        </p:tav>
                                        <p:tav tm="100000">
                                          <p:val>
                                            <p:strVal val="#ppt_x"/>
                                          </p:val>
                                        </p:tav>
                                      </p:tavLst>
                                    </p:anim>
                                    <p:anim calcmode="lin" valueType="num">
                                      <p:cBhvr>
                                        <p:cTn id="107" dur="900" decel="100000" fill="hold"/>
                                        <p:tgtEl>
                                          <p:spTgt spid="5">
                                            <p:graphicEl>
                                              <a:dgm id="{BCF6B207-6327-E54A-BECD-13BF31772037}"/>
                                            </p:graphicEl>
                                          </p:spTgt>
                                        </p:tgtEl>
                                        <p:attrNameLst>
                                          <p:attrName>ppt_y</p:attrName>
                                        </p:attrNameLst>
                                      </p:cBhvr>
                                      <p:tavLst>
                                        <p:tav tm="0">
                                          <p:val>
                                            <p:strVal val="#ppt_y+1"/>
                                          </p:val>
                                        </p:tav>
                                        <p:tav tm="100000">
                                          <p:val>
                                            <p:strVal val="#ppt_y-.03"/>
                                          </p:val>
                                        </p:tav>
                                      </p:tavLst>
                                    </p:anim>
                                    <p:anim calcmode="lin" valueType="num">
                                      <p:cBhvr>
                                        <p:cTn id="108" dur="100" accel="100000" fill="hold">
                                          <p:stCondLst>
                                            <p:cond delay="900"/>
                                          </p:stCondLst>
                                        </p:cTn>
                                        <p:tgtEl>
                                          <p:spTgt spid="5">
                                            <p:graphicEl>
                                              <a:dgm id="{BCF6B207-6327-E54A-BECD-13BF31772037}"/>
                                            </p:graphicEl>
                                          </p:spTgt>
                                        </p:tgtEl>
                                        <p:attrNameLst>
                                          <p:attrName>ppt_y</p:attrName>
                                        </p:attrNameLst>
                                      </p:cBhvr>
                                      <p:tavLst>
                                        <p:tav tm="0">
                                          <p:val>
                                            <p:strVal val="#ppt_y-.03"/>
                                          </p:val>
                                        </p:tav>
                                        <p:tav tm="100000">
                                          <p:val>
                                            <p:strVal val="#ppt_y"/>
                                          </p:val>
                                        </p:tav>
                                      </p:tavLst>
                                    </p:anim>
                                  </p:childTnLst>
                                </p:cTn>
                              </p:par>
                              <p:par>
                                <p:cTn id="109" presetID="37" presetClass="entr" presetSubtype="0" fill="hold" grpId="0" nodeType="withEffect">
                                  <p:stCondLst>
                                    <p:cond delay="0"/>
                                  </p:stCondLst>
                                  <p:childTnLst>
                                    <p:set>
                                      <p:cBhvr>
                                        <p:cTn id="110" dur="1" fill="hold">
                                          <p:stCondLst>
                                            <p:cond delay="0"/>
                                          </p:stCondLst>
                                        </p:cTn>
                                        <p:tgtEl>
                                          <p:spTgt spid="5">
                                            <p:graphicEl>
                                              <a:dgm id="{12D05FC5-F866-0E49-B955-C00004954AA7}"/>
                                            </p:graphicEl>
                                          </p:spTgt>
                                        </p:tgtEl>
                                        <p:attrNameLst>
                                          <p:attrName>style.visibility</p:attrName>
                                        </p:attrNameLst>
                                      </p:cBhvr>
                                      <p:to>
                                        <p:strVal val="visible"/>
                                      </p:to>
                                    </p:set>
                                    <p:animEffect transition="in" filter="fade">
                                      <p:cBhvr>
                                        <p:cTn id="111" dur="1000"/>
                                        <p:tgtEl>
                                          <p:spTgt spid="5">
                                            <p:graphicEl>
                                              <a:dgm id="{12D05FC5-F866-0E49-B955-C00004954AA7}"/>
                                            </p:graphicEl>
                                          </p:spTgt>
                                        </p:tgtEl>
                                      </p:cBhvr>
                                    </p:animEffect>
                                    <p:anim calcmode="lin" valueType="num">
                                      <p:cBhvr>
                                        <p:cTn id="112" dur="1000" fill="hold"/>
                                        <p:tgtEl>
                                          <p:spTgt spid="5">
                                            <p:graphicEl>
                                              <a:dgm id="{12D05FC5-F866-0E49-B955-C00004954AA7}"/>
                                            </p:graphicEl>
                                          </p:spTgt>
                                        </p:tgtEl>
                                        <p:attrNameLst>
                                          <p:attrName>ppt_x</p:attrName>
                                        </p:attrNameLst>
                                      </p:cBhvr>
                                      <p:tavLst>
                                        <p:tav tm="0">
                                          <p:val>
                                            <p:strVal val="#ppt_x"/>
                                          </p:val>
                                        </p:tav>
                                        <p:tav tm="100000">
                                          <p:val>
                                            <p:strVal val="#ppt_x"/>
                                          </p:val>
                                        </p:tav>
                                      </p:tavLst>
                                    </p:anim>
                                    <p:anim calcmode="lin" valueType="num">
                                      <p:cBhvr>
                                        <p:cTn id="113" dur="900" decel="100000" fill="hold"/>
                                        <p:tgtEl>
                                          <p:spTgt spid="5">
                                            <p:graphicEl>
                                              <a:dgm id="{12D05FC5-F866-0E49-B955-C00004954AA7}"/>
                                            </p:graphicEl>
                                          </p:spTgt>
                                        </p:tgtEl>
                                        <p:attrNameLst>
                                          <p:attrName>ppt_y</p:attrName>
                                        </p:attrNameLst>
                                      </p:cBhvr>
                                      <p:tavLst>
                                        <p:tav tm="0">
                                          <p:val>
                                            <p:strVal val="#ppt_y+1"/>
                                          </p:val>
                                        </p:tav>
                                        <p:tav tm="100000">
                                          <p:val>
                                            <p:strVal val="#ppt_y-.03"/>
                                          </p:val>
                                        </p:tav>
                                      </p:tavLst>
                                    </p:anim>
                                    <p:anim calcmode="lin" valueType="num">
                                      <p:cBhvr>
                                        <p:cTn id="114" dur="100" accel="100000" fill="hold">
                                          <p:stCondLst>
                                            <p:cond delay="900"/>
                                          </p:stCondLst>
                                        </p:cTn>
                                        <p:tgtEl>
                                          <p:spTgt spid="5">
                                            <p:graphicEl>
                                              <a:dgm id="{12D05FC5-F866-0E49-B955-C00004954AA7}"/>
                                            </p:graphicEl>
                                          </p:spTgt>
                                        </p:tgtEl>
                                        <p:attrNameLst>
                                          <p:attrName>ppt_y</p:attrName>
                                        </p:attrNameLst>
                                      </p:cBhvr>
                                      <p:tavLst>
                                        <p:tav tm="0">
                                          <p:val>
                                            <p:strVal val="#ppt_y-.03"/>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37" presetClass="entr" presetSubtype="0" fill="hold" grpId="0" nodeType="clickEffect">
                                  <p:stCondLst>
                                    <p:cond delay="0"/>
                                  </p:stCondLst>
                                  <p:childTnLst>
                                    <p:set>
                                      <p:cBhvr>
                                        <p:cTn id="118" dur="1" fill="hold">
                                          <p:stCondLst>
                                            <p:cond delay="0"/>
                                          </p:stCondLst>
                                        </p:cTn>
                                        <p:tgtEl>
                                          <p:spTgt spid="5">
                                            <p:graphicEl>
                                              <a:dgm id="{AE9DD4C2-39C9-2D49-B52F-49D00913BEEC}"/>
                                            </p:graphicEl>
                                          </p:spTgt>
                                        </p:tgtEl>
                                        <p:attrNameLst>
                                          <p:attrName>style.visibility</p:attrName>
                                        </p:attrNameLst>
                                      </p:cBhvr>
                                      <p:to>
                                        <p:strVal val="visible"/>
                                      </p:to>
                                    </p:set>
                                    <p:animEffect transition="in" filter="fade">
                                      <p:cBhvr>
                                        <p:cTn id="119" dur="1000"/>
                                        <p:tgtEl>
                                          <p:spTgt spid="5">
                                            <p:graphicEl>
                                              <a:dgm id="{AE9DD4C2-39C9-2D49-B52F-49D00913BEEC}"/>
                                            </p:graphicEl>
                                          </p:spTgt>
                                        </p:tgtEl>
                                      </p:cBhvr>
                                    </p:animEffect>
                                    <p:anim calcmode="lin" valueType="num">
                                      <p:cBhvr>
                                        <p:cTn id="120" dur="1000" fill="hold"/>
                                        <p:tgtEl>
                                          <p:spTgt spid="5">
                                            <p:graphicEl>
                                              <a:dgm id="{AE9DD4C2-39C9-2D49-B52F-49D00913BEEC}"/>
                                            </p:graphicEl>
                                          </p:spTgt>
                                        </p:tgtEl>
                                        <p:attrNameLst>
                                          <p:attrName>ppt_x</p:attrName>
                                        </p:attrNameLst>
                                      </p:cBhvr>
                                      <p:tavLst>
                                        <p:tav tm="0">
                                          <p:val>
                                            <p:strVal val="#ppt_x"/>
                                          </p:val>
                                        </p:tav>
                                        <p:tav tm="100000">
                                          <p:val>
                                            <p:strVal val="#ppt_x"/>
                                          </p:val>
                                        </p:tav>
                                      </p:tavLst>
                                    </p:anim>
                                    <p:anim calcmode="lin" valueType="num">
                                      <p:cBhvr>
                                        <p:cTn id="121" dur="900" decel="100000" fill="hold"/>
                                        <p:tgtEl>
                                          <p:spTgt spid="5">
                                            <p:graphicEl>
                                              <a:dgm id="{AE9DD4C2-39C9-2D49-B52F-49D00913BEEC}"/>
                                            </p:graphicEl>
                                          </p:spTgt>
                                        </p:tgtEl>
                                        <p:attrNameLst>
                                          <p:attrName>ppt_y</p:attrName>
                                        </p:attrNameLst>
                                      </p:cBhvr>
                                      <p:tavLst>
                                        <p:tav tm="0">
                                          <p:val>
                                            <p:strVal val="#ppt_y+1"/>
                                          </p:val>
                                        </p:tav>
                                        <p:tav tm="100000">
                                          <p:val>
                                            <p:strVal val="#ppt_y-.03"/>
                                          </p:val>
                                        </p:tav>
                                      </p:tavLst>
                                    </p:anim>
                                    <p:anim calcmode="lin" valueType="num">
                                      <p:cBhvr>
                                        <p:cTn id="122" dur="100" accel="100000" fill="hold">
                                          <p:stCondLst>
                                            <p:cond delay="900"/>
                                          </p:stCondLst>
                                        </p:cTn>
                                        <p:tgtEl>
                                          <p:spTgt spid="5">
                                            <p:graphicEl>
                                              <a:dgm id="{AE9DD4C2-39C9-2D49-B52F-49D00913BEEC}"/>
                                            </p:graphicEl>
                                          </p:spTgt>
                                        </p:tgtEl>
                                        <p:attrNameLst>
                                          <p:attrName>ppt_y</p:attrName>
                                        </p:attrNameLst>
                                      </p:cBhvr>
                                      <p:tavLst>
                                        <p:tav tm="0">
                                          <p:val>
                                            <p:strVal val="#ppt_y-.03"/>
                                          </p:val>
                                        </p:tav>
                                        <p:tav tm="100000">
                                          <p:val>
                                            <p:strVal val="#ppt_y"/>
                                          </p:val>
                                        </p:tav>
                                      </p:tavLst>
                                    </p:anim>
                                  </p:childTnLst>
                                </p:cTn>
                              </p:par>
                              <p:par>
                                <p:cTn id="123" presetID="37" presetClass="entr" presetSubtype="0" fill="hold" grpId="0" nodeType="withEffect">
                                  <p:stCondLst>
                                    <p:cond delay="0"/>
                                  </p:stCondLst>
                                  <p:childTnLst>
                                    <p:set>
                                      <p:cBhvr>
                                        <p:cTn id="124" dur="1" fill="hold">
                                          <p:stCondLst>
                                            <p:cond delay="0"/>
                                          </p:stCondLst>
                                        </p:cTn>
                                        <p:tgtEl>
                                          <p:spTgt spid="5">
                                            <p:graphicEl>
                                              <a:dgm id="{F3DC785C-B523-A549-98AC-5392864D2741}"/>
                                            </p:graphicEl>
                                          </p:spTgt>
                                        </p:tgtEl>
                                        <p:attrNameLst>
                                          <p:attrName>style.visibility</p:attrName>
                                        </p:attrNameLst>
                                      </p:cBhvr>
                                      <p:to>
                                        <p:strVal val="visible"/>
                                      </p:to>
                                    </p:set>
                                    <p:animEffect transition="in" filter="fade">
                                      <p:cBhvr>
                                        <p:cTn id="125" dur="1000"/>
                                        <p:tgtEl>
                                          <p:spTgt spid="5">
                                            <p:graphicEl>
                                              <a:dgm id="{F3DC785C-B523-A549-98AC-5392864D2741}"/>
                                            </p:graphicEl>
                                          </p:spTgt>
                                        </p:tgtEl>
                                      </p:cBhvr>
                                    </p:animEffect>
                                    <p:anim calcmode="lin" valueType="num">
                                      <p:cBhvr>
                                        <p:cTn id="126" dur="1000" fill="hold"/>
                                        <p:tgtEl>
                                          <p:spTgt spid="5">
                                            <p:graphicEl>
                                              <a:dgm id="{F3DC785C-B523-A549-98AC-5392864D2741}"/>
                                            </p:graphicEl>
                                          </p:spTgt>
                                        </p:tgtEl>
                                        <p:attrNameLst>
                                          <p:attrName>ppt_x</p:attrName>
                                        </p:attrNameLst>
                                      </p:cBhvr>
                                      <p:tavLst>
                                        <p:tav tm="0">
                                          <p:val>
                                            <p:strVal val="#ppt_x"/>
                                          </p:val>
                                        </p:tav>
                                        <p:tav tm="100000">
                                          <p:val>
                                            <p:strVal val="#ppt_x"/>
                                          </p:val>
                                        </p:tav>
                                      </p:tavLst>
                                    </p:anim>
                                    <p:anim calcmode="lin" valueType="num">
                                      <p:cBhvr>
                                        <p:cTn id="127" dur="900" decel="100000" fill="hold"/>
                                        <p:tgtEl>
                                          <p:spTgt spid="5">
                                            <p:graphicEl>
                                              <a:dgm id="{F3DC785C-B523-A549-98AC-5392864D2741}"/>
                                            </p:graphicEl>
                                          </p:spTgt>
                                        </p:tgtEl>
                                        <p:attrNameLst>
                                          <p:attrName>ppt_y</p:attrName>
                                        </p:attrNameLst>
                                      </p:cBhvr>
                                      <p:tavLst>
                                        <p:tav tm="0">
                                          <p:val>
                                            <p:strVal val="#ppt_y+1"/>
                                          </p:val>
                                        </p:tav>
                                        <p:tav tm="100000">
                                          <p:val>
                                            <p:strVal val="#ppt_y-.03"/>
                                          </p:val>
                                        </p:tav>
                                      </p:tavLst>
                                    </p:anim>
                                    <p:anim calcmode="lin" valueType="num">
                                      <p:cBhvr>
                                        <p:cTn id="128" dur="100" accel="100000" fill="hold">
                                          <p:stCondLst>
                                            <p:cond delay="900"/>
                                          </p:stCondLst>
                                        </p:cTn>
                                        <p:tgtEl>
                                          <p:spTgt spid="5">
                                            <p:graphicEl>
                                              <a:dgm id="{F3DC785C-B523-A549-98AC-5392864D2741}"/>
                                            </p:graphicEl>
                                          </p:spTgt>
                                        </p:tgtEl>
                                        <p:attrNameLst>
                                          <p:attrName>ppt_y</p:attrName>
                                        </p:attrNameLst>
                                      </p:cBhvr>
                                      <p:tavLst>
                                        <p:tav tm="0">
                                          <p:val>
                                            <p:strVal val="#ppt_y-.03"/>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37" presetClass="entr" presetSubtype="0" fill="hold" grpId="0" nodeType="clickEffect">
                                  <p:stCondLst>
                                    <p:cond delay="0"/>
                                  </p:stCondLst>
                                  <p:childTnLst>
                                    <p:set>
                                      <p:cBhvr>
                                        <p:cTn id="132" dur="1" fill="hold">
                                          <p:stCondLst>
                                            <p:cond delay="0"/>
                                          </p:stCondLst>
                                        </p:cTn>
                                        <p:tgtEl>
                                          <p:spTgt spid="10"/>
                                        </p:tgtEl>
                                        <p:attrNameLst>
                                          <p:attrName>style.visibility</p:attrName>
                                        </p:attrNameLst>
                                      </p:cBhvr>
                                      <p:to>
                                        <p:strVal val="visible"/>
                                      </p:to>
                                    </p:set>
                                    <p:animEffect transition="in" filter="fade">
                                      <p:cBhvr>
                                        <p:cTn id="133" dur="1000"/>
                                        <p:tgtEl>
                                          <p:spTgt spid="10"/>
                                        </p:tgtEl>
                                      </p:cBhvr>
                                    </p:animEffect>
                                    <p:anim calcmode="lin" valueType="num">
                                      <p:cBhvr>
                                        <p:cTn id="134" dur="1000" fill="hold"/>
                                        <p:tgtEl>
                                          <p:spTgt spid="10"/>
                                        </p:tgtEl>
                                        <p:attrNameLst>
                                          <p:attrName>ppt_x</p:attrName>
                                        </p:attrNameLst>
                                      </p:cBhvr>
                                      <p:tavLst>
                                        <p:tav tm="0">
                                          <p:val>
                                            <p:strVal val="#ppt_x"/>
                                          </p:val>
                                        </p:tav>
                                        <p:tav tm="100000">
                                          <p:val>
                                            <p:strVal val="#ppt_x"/>
                                          </p:val>
                                        </p:tav>
                                      </p:tavLst>
                                    </p:anim>
                                    <p:anim calcmode="lin" valueType="num">
                                      <p:cBhvr>
                                        <p:cTn id="135" dur="900" decel="100000" fill="hold"/>
                                        <p:tgtEl>
                                          <p:spTgt spid="10"/>
                                        </p:tgtEl>
                                        <p:attrNameLst>
                                          <p:attrName>ppt_y</p:attrName>
                                        </p:attrNameLst>
                                      </p:cBhvr>
                                      <p:tavLst>
                                        <p:tav tm="0">
                                          <p:val>
                                            <p:strVal val="#ppt_y+1"/>
                                          </p:val>
                                        </p:tav>
                                        <p:tav tm="100000">
                                          <p:val>
                                            <p:strVal val="#ppt_y-.03"/>
                                          </p:val>
                                        </p:tav>
                                      </p:tavLst>
                                    </p:anim>
                                    <p:anim calcmode="lin" valueType="num">
                                      <p:cBhvr>
                                        <p:cTn id="13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10" grpId="0"/>
    </p:bldLst>
  </p:timing>
  <p:extLst mod="1">
    <p:ext uri="{E180D4A7-C9FB-4DFB-919C-405C955672EB}">
      <p14:showEvtLst xmlns:p14="http://schemas.microsoft.com/office/powerpoint/2010/main">
        <p14:playEvt time="0" objId="4"/>
        <p14:stopEvt time="16749" objId="4"/>
      </p14:showEvtLst>
    </p:ext>
  </p:extLs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rotWithShape="1">
          <a:blip r:embed="rId4" cstate="screen">
            <a:alphaModFix amt="40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6" name="Picture 5" descr="MP900442709.JPG"/>
          <p:cNvPicPr>
            <a:picLocks noChangeAspect="1"/>
          </p:cNvPicPr>
          <p:nvPr/>
        </p:nvPicPr>
        <p:blipFill>
          <a:blip r:embed="rId5">
            <a:extLst>
              <a:ext uri="{BEBA8EAE-BF5A-486C-A8C5-ECC9F3942E4B}">
                <a14:imgProps xmlns:a14="http://schemas.microsoft.com/office/drawing/2010/main">
                  <a14:imgLayer r:embed="rId6">
                    <a14:imgEffect>
                      <a14:backgroundRemoval t="0" b="99827" l="0" r="100000">
                        <a14:foregroundMark x1="45969" y1="9862" x2="57040" y2="9689"/>
                        <a14:foregroundMark x1="81348" y1="37889" x2="81348" y2="41522"/>
                        <a14:foregroundMark x1="18412" y1="55882" x2="23105" y2="25260"/>
                        <a14:foregroundMark x1="22864" y1="35813" x2="25030" y2="24567"/>
                        <a14:foregroundMark x1="61974" y1="32699" x2="67990" y2="37024"/>
                        <a14:foregroundMark x1="21420" y1="47232" x2="36703" y2="34256"/>
                        <a14:foregroundMark x1="81949" y1="36505" x2="78099" y2="26125"/>
                        <a14:foregroundMark x1="76895" y1="26125" x2="79422" y2="25606"/>
                        <a14:foregroundMark x1="76173" y1="25087" x2="77978" y2="25087"/>
                        <a14:foregroundMark x1="83995" y1="53114" x2="91336" y2="56920"/>
                        <a14:foregroundMark x1="5656" y1="83910" x2="16727" y2="85294"/>
                        <a14:foregroundMark x1="17569" y1="84429" x2="19615" y2="81315"/>
                        <a14:foregroundMark x1="80505" y1="81142" x2="86161" y2="86851"/>
                        <a14:foregroundMark x1="28400" y1="77509" x2="69194" y2="86505"/>
                        <a14:foregroundMark x1="38748" y1="67301" x2="61372" y2="65398"/>
                        <a14:backgroundMark x1="5054" y1="51211" x2="16486" y2="9862"/>
                        <a14:backgroundMark x1="22022" y1="9862" x2="35981" y2="25087"/>
                        <a14:backgroundMark x1="23225" y1="42907" x2="31408" y2="23529"/>
                        <a14:backgroundMark x1="21420" y1="45156" x2="36342" y2="29239"/>
                        <a14:backgroundMark x1="39230" y1="21972" x2="35379" y2="31834"/>
                        <a14:backgroundMark x1="35981" y1="32699" x2="40674" y2="23702"/>
                        <a14:backgroundMark x1="40193" y1="28547" x2="37786" y2="32180"/>
                        <a14:backgroundMark x1="25632" y1="1557" x2="36703" y2="16263"/>
                        <a14:backgroundMark x1="35018" y1="8824" x2="49579" y2="0"/>
                        <a14:backgroundMark x1="52708" y1="1903" x2="87726" y2="9170"/>
                        <a14:backgroundMark x1="38748" y1="31834" x2="40674" y2="32353"/>
                        <a14:backgroundMark x1="63177" y1="7612" x2="92539" y2="20588"/>
                        <a14:backgroundMark x1="69555" y1="16436" x2="95187" y2="27509"/>
                        <a14:backgroundMark x1="64140" y1="11765" x2="65584" y2="28547"/>
                        <a14:backgroundMark x1="62816" y1="29585" x2="74128" y2="32180"/>
                        <a14:backgroundMark x1="63057" y1="30796" x2="71721" y2="36332"/>
                        <a14:backgroundMark x1="80505" y1="44983" x2="76294" y2="27509"/>
                        <a14:backgroundMark x1="86282" y1="27682" x2="96270" y2="58824"/>
                        <a14:backgroundMark x1="29122" y1="62630" x2="33213" y2="63668"/>
                        <a14:backgroundMark x1="67750" y1="61073" x2="72684" y2="64187"/>
                        <a14:backgroundMark x1="1444" y1="72664" x2="3971" y2="96540"/>
                      </a14:backgroundRemoval>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0" y="1295400"/>
            <a:ext cx="6354130" cy="4419600"/>
          </a:xfrm>
          <a:prstGeom prst="rect">
            <a:avLst/>
          </a:prstGeom>
        </p:spPr>
      </p:pic>
      <p:sp>
        <p:nvSpPr>
          <p:cNvPr id="2" name="Title 1"/>
          <p:cNvSpPr>
            <a:spLocks noGrp="1"/>
          </p:cNvSpPr>
          <p:nvPr>
            <p:ph type="title"/>
          </p:nvPr>
        </p:nvSpPr>
        <p:spPr>
          <a:xfrm>
            <a:off x="228600" y="4648200"/>
            <a:ext cx="8610600" cy="1676400"/>
          </a:xfrm>
          <a:solidFill>
            <a:schemeClr val="bg1">
              <a:alpha val="68000"/>
            </a:schemeClr>
          </a:solidFill>
        </p:spPr>
        <p:txBody>
          <a:bodyPr>
            <a:normAutofit/>
          </a:bodyPr>
          <a:lstStyle/>
          <a:p>
            <a:pPr>
              <a:lnSpc>
                <a:spcPct val="70000"/>
              </a:lnSpc>
            </a:pPr>
            <a:r>
              <a:rPr lang="en-US" sz="5300" spc="-300" dirty="0" smtClean="0">
                <a:solidFill>
                  <a:schemeClr val="tx1">
                    <a:lumMod val="85000"/>
                    <a:lumOff val="15000"/>
                  </a:schemeClr>
                </a:solidFill>
                <a:latin typeface="+mn-lt"/>
              </a:rPr>
              <a:t>Food reasons </a:t>
            </a:r>
            <a:r>
              <a:rPr lang="en-US" sz="4000" spc="-300" dirty="0" smtClean="0">
                <a:solidFill>
                  <a:schemeClr val="tx1">
                    <a:lumMod val="85000"/>
                    <a:lumOff val="15000"/>
                  </a:schemeClr>
                </a:solidFill>
                <a:latin typeface="+mn-lt"/>
              </a:rPr>
              <a:t>for </a:t>
            </a:r>
            <a:r>
              <a:rPr lang="en-US" sz="8000" spc="-300" dirty="0" smtClean="0">
                <a:solidFill>
                  <a:schemeClr val="tx1">
                    <a:lumMod val="85000"/>
                    <a:lumOff val="15000"/>
                  </a:schemeClr>
                </a:solidFill>
                <a:latin typeface="+mn-lt"/>
              </a:rPr>
              <a:t>misbehavior?</a:t>
            </a:r>
            <a:endParaRPr lang="en-US" sz="8000" spc="-300" dirty="0">
              <a:solidFill>
                <a:schemeClr val="tx1">
                  <a:lumMod val="85000"/>
                  <a:lumOff val="15000"/>
                </a:schemeClr>
              </a:solidFill>
              <a:latin typeface="+mn-lt"/>
            </a:endParaRPr>
          </a:p>
        </p:txBody>
      </p:sp>
      <p:sp>
        <p:nvSpPr>
          <p:cNvPr id="3" name="Content Placeholder 2"/>
          <p:cNvSpPr>
            <a:spLocks noGrp="1"/>
          </p:cNvSpPr>
          <p:nvPr>
            <p:ph idx="1"/>
          </p:nvPr>
        </p:nvSpPr>
        <p:spPr>
          <a:xfrm rot="1619343">
            <a:off x="4456678" y="1073104"/>
            <a:ext cx="1938290" cy="964367"/>
          </a:xfrm>
        </p:spPr>
        <p:txBody>
          <a:bodyPr>
            <a:prstTxWarp prst="textPlain">
              <a:avLst/>
            </a:prstTxWarp>
            <a:noAutofit/>
          </a:bodyPr>
          <a:lstStyle/>
          <a:p>
            <a:r>
              <a:rPr lang="en-US" sz="3200" spc="-150" dirty="0" smtClean="0">
                <a:ln w="3175" cmpd="sng">
                  <a:solidFill>
                    <a:schemeClr val="tx2">
                      <a:lumMod val="50000"/>
                    </a:schemeClr>
                  </a:solidFill>
                </a:ln>
                <a:solidFill>
                  <a:schemeClr val="tx2"/>
                </a:solidFill>
              </a:rPr>
              <a:t>cranky</a:t>
            </a:r>
            <a:endParaRPr lang="en-US" sz="3200" spc="-150" dirty="0">
              <a:ln w="3175" cmpd="sng">
                <a:solidFill>
                  <a:schemeClr val="tx2">
                    <a:lumMod val="50000"/>
                  </a:schemeClr>
                </a:solidFill>
              </a:ln>
              <a:solidFill>
                <a:schemeClr val="tx2"/>
              </a:solidFill>
            </a:endParaRPr>
          </a:p>
        </p:txBody>
      </p:sp>
      <p:sp>
        <p:nvSpPr>
          <p:cNvPr id="4" name="Footer Placeholder 1"/>
          <p:cNvSpPr>
            <a:spLocks noGrp="1"/>
          </p:cNvSpPr>
          <p:nvPr>
            <p:ph type="ftr" sz="quarter" idx="11"/>
          </p:nvPr>
        </p:nvSpPr>
        <p:spPr>
          <a:xfrm>
            <a:off x="457200" y="6492875"/>
            <a:ext cx="3429000" cy="283845"/>
          </a:xfrm>
        </p:spPr>
        <p:txBody>
          <a:bodyPr/>
          <a:lstStyle/>
          <a:p>
            <a:r>
              <a:rPr lang="en-US" sz="900" b="1" dirty="0" smtClean="0">
                <a:solidFill>
                  <a:srgbClr val="000000">
                    <a:lumMod val="75000"/>
                    <a:lumOff val="25000"/>
                  </a:srgbClr>
                </a:solidFill>
                <a:latin typeface="Arial Black"/>
              </a:rPr>
              <a:t>1.B FOOD, BEDTIME, &amp; CLEAN-UP</a:t>
            </a:r>
            <a:endParaRPr lang="en-US" sz="900" b="1" dirty="0">
              <a:solidFill>
                <a:srgbClr val="000000">
                  <a:lumMod val="75000"/>
                  <a:lumOff val="25000"/>
                </a:srgbClr>
              </a:solidFill>
              <a:latin typeface="Arial Black"/>
            </a:endParaRPr>
          </a:p>
        </p:txBody>
      </p:sp>
      <p:sp>
        <p:nvSpPr>
          <p:cNvPr id="8" name="Rectangle 7"/>
          <p:cNvSpPr/>
          <p:nvPr/>
        </p:nvSpPr>
        <p:spPr>
          <a:xfrm rot="20333897">
            <a:off x="328915" y="1021936"/>
            <a:ext cx="2008862" cy="760073"/>
          </a:xfrm>
          <a:prstGeom prst="rect">
            <a:avLst/>
          </a:prstGeom>
        </p:spPr>
        <p:txBody>
          <a:bodyPr wrap="none">
            <a:prstTxWarp prst="textPlain">
              <a:avLst/>
            </a:prstTxWarp>
            <a:spAutoFit/>
          </a:bodyPr>
          <a:lstStyle/>
          <a:p>
            <a:r>
              <a:rPr lang="en-US" sz="2800" dirty="0" smtClean="0">
                <a:ln w="12700" cmpd="sng">
                  <a:solidFill>
                    <a:schemeClr val="tx1"/>
                  </a:solidFill>
                </a:ln>
                <a:noFill/>
                <a:latin typeface="+mj-lt"/>
              </a:rPr>
              <a:t>HUNGRY</a:t>
            </a:r>
            <a:endParaRPr lang="en-US" sz="2800" dirty="0">
              <a:ln w="12700" cmpd="sng">
                <a:solidFill>
                  <a:schemeClr val="tx1"/>
                </a:solidFill>
              </a:ln>
              <a:noFill/>
              <a:latin typeface="+mj-lt"/>
            </a:endParaRPr>
          </a:p>
        </p:txBody>
      </p:sp>
      <p:sp>
        <p:nvSpPr>
          <p:cNvPr id="9" name="Rectangle 8"/>
          <p:cNvSpPr/>
          <p:nvPr/>
        </p:nvSpPr>
        <p:spPr>
          <a:xfrm>
            <a:off x="2819400" y="914400"/>
            <a:ext cx="1066800" cy="216932"/>
          </a:xfrm>
          <a:prstGeom prst="rect">
            <a:avLst/>
          </a:prstGeom>
        </p:spPr>
        <p:txBody>
          <a:bodyPr wrap="none">
            <a:prstTxWarp prst="textPlain">
              <a:avLst/>
            </a:prstTxWarp>
            <a:spAutoFit/>
          </a:bodyPr>
          <a:lstStyle/>
          <a:p>
            <a:r>
              <a:rPr lang="en-US" dirty="0"/>
              <a:t>makes </a:t>
            </a:r>
          </a:p>
        </p:txBody>
      </p:sp>
    </p:spTree>
    <p:custDataLst>
      <p:tags r:id="rId1"/>
    </p:custDataLst>
    <p:extLst>
      <p:ext uri="{BB962C8B-B14F-4D97-AF65-F5344CB8AC3E}">
        <p14:creationId xmlns:p14="http://schemas.microsoft.com/office/powerpoint/2010/main" val="1585510426"/>
      </p:ext>
    </p:extLst>
  </p:cSld>
  <p:clrMapOvr>
    <a:masterClrMapping/>
  </p:clrMapOvr>
  <p:transition xmlns:p14="http://schemas.microsoft.com/office/powerpoint/2010/main" spd="slow" advTm="12248">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450" decel="100000" fill="hold"/>
                                        <p:tgtEl>
                                          <p:spTgt spid="6"/>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38" presetClass="entr" presetSubtype="0" accel="50000" fill="hold" grpId="0" nodeType="afterEffect">
                                  <p:stCondLst>
                                    <p:cond delay="0"/>
                                  </p:stCondLst>
                                  <p:iterate type="wd">
                                    <p:tmPct val="50000"/>
                                  </p:iterate>
                                  <p:childTnLst>
                                    <p:set>
                                      <p:cBhvr>
                                        <p:cTn id="13" dur="1" fill="hold">
                                          <p:stCondLst>
                                            <p:cond delay="0"/>
                                          </p:stCondLst>
                                        </p:cTn>
                                        <p:tgtEl>
                                          <p:spTgt spid="8">
                                            <p:txEl>
                                              <p:pRg st="0" end="0"/>
                                            </p:txEl>
                                          </p:spTgt>
                                        </p:tgtEl>
                                        <p:attrNameLst>
                                          <p:attrName>style.visibility</p:attrName>
                                        </p:attrNameLst>
                                      </p:cBhvr>
                                      <p:to>
                                        <p:strVal val="visible"/>
                                      </p:to>
                                    </p:set>
                                    <p:set>
                                      <p:cBhvr>
                                        <p:cTn id="14" dur="227" fill="hold">
                                          <p:stCondLst>
                                            <p:cond delay="0"/>
                                          </p:stCondLst>
                                        </p:cTn>
                                        <p:tgtEl>
                                          <p:spTgt spid="8">
                                            <p:txEl>
                                              <p:pRg st="0" end="0"/>
                                            </p:txEl>
                                          </p:spTgt>
                                        </p:tgtEl>
                                        <p:attrNameLst>
                                          <p:attrName>style.rotation</p:attrName>
                                        </p:attrNameLst>
                                      </p:cBhvr>
                                      <p:to>
                                        <p:strVal val="-45.0"/>
                                      </p:to>
                                    </p:set>
                                    <p:anim calcmode="lin" valueType="num">
                                      <p:cBhvr>
                                        <p:cTn id="15" dur="227" fill="hold">
                                          <p:stCondLst>
                                            <p:cond delay="227"/>
                                          </p:stCondLst>
                                        </p:cTn>
                                        <p:tgtEl>
                                          <p:spTgt spid="8">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227" fill="hold">
                                          <p:stCondLst>
                                            <p:cond delay="0"/>
                                          </p:stCondLst>
                                        </p:cTn>
                                        <p:tgtEl>
                                          <p:spTgt spid="8">
                                            <p:txEl>
                                              <p:pRg st="0" end="0"/>
                                            </p:txEl>
                                          </p:spTgt>
                                        </p:tgtEl>
                                        <p:attrNameLst>
                                          <p:attrName>ppt_y</p:attrName>
                                        </p:attrNameLst>
                                      </p:cBhvr>
                                      <p:tavLst>
                                        <p:tav tm="0">
                                          <p:val>
                                            <p:strVal val="#ppt_y-1"/>
                                          </p:val>
                                        </p:tav>
                                        <p:tav tm="100000">
                                          <p:val>
                                            <p:strVal val="#ppt_y-(0.354*#ppt_w-0.172*#ppt_h)"/>
                                          </p:val>
                                        </p:tav>
                                      </p:tavLst>
                                    </p:anim>
                                    <p:anim calcmode="lin" valueType="num">
                                      <p:cBhvr>
                                        <p:cTn id="17" dur="78" decel="50000" autoRev="1" fill="hold">
                                          <p:stCondLst>
                                            <p:cond delay="227"/>
                                          </p:stCondLst>
                                        </p:cTn>
                                        <p:tgtEl>
                                          <p:spTgt spid="8">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68" fill="hold">
                                          <p:stCondLst>
                                            <p:cond delay="432"/>
                                          </p:stCondLst>
                                        </p:cTn>
                                        <p:tgtEl>
                                          <p:spTgt spid="8">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19" fill="hold">
                            <p:stCondLst>
                              <p:cond delay="1000"/>
                            </p:stCondLst>
                            <p:childTnLst>
                              <p:par>
                                <p:cTn id="20" presetID="38" presetClass="entr" presetSubtype="0" accel="50000" fill="hold" grpId="0" nodeType="afterEffect">
                                  <p:stCondLst>
                                    <p:cond delay="0"/>
                                  </p:stCondLst>
                                  <p:iterate type="wd">
                                    <p:tmPct val="50000"/>
                                  </p:iterate>
                                  <p:childTnLst>
                                    <p:set>
                                      <p:cBhvr>
                                        <p:cTn id="21" dur="1" fill="hold">
                                          <p:stCondLst>
                                            <p:cond delay="0"/>
                                          </p:stCondLst>
                                        </p:cTn>
                                        <p:tgtEl>
                                          <p:spTgt spid="9"/>
                                        </p:tgtEl>
                                        <p:attrNameLst>
                                          <p:attrName>style.visibility</p:attrName>
                                        </p:attrNameLst>
                                      </p:cBhvr>
                                      <p:to>
                                        <p:strVal val="visible"/>
                                      </p:to>
                                    </p:set>
                                    <p:set>
                                      <p:cBhvr>
                                        <p:cTn id="22" dur="227" fill="hold">
                                          <p:stCondLst>
                                            <p:cond delay="0"/>
                                          </p:stCondLst>
                                        </p:cTn>
                                        <p:tgtEl>
                                          <p:spTgt spid="9"/>
                                        </p:tgtEl>
                                        <p:attrNameLst>
                                          <p:attrName>style.rotation</p:attrName>
                                        </p:attrNameLst>
                                      </p:cBhvr>
                                      <p:to>
                                        <p:strVal val="-45.0"/>
                                      </p:to>
                                    </p:set>
                                    <p:anim calcmode="lin" valueType="num">
                                      <p:cBhvr>
                                        <p:cTn id="23" dur="227" fill="hold">
                                          <p:stCondLst>
                                            <p:cond delay="227"/>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24" dur="227"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25" dur="78" decel="50000" autoRev="1" fill="hold">
                                          <p:stCondLst>
                                            <p:cond delay="227"/>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26" dur="68" fill="hold">
                                          <p:stCondLst>
                                            <p:cond delay="432"/>
                                          </p:stCondLst>
                                        </p:cTn>
                                        <p:tgtEl>
                                          <p:spTgt spid="9"/>
                                        </p:tgtEl>
                                        <p:attrNameLst>
                                          <p:attrName>ppt_y</p:attrName>
                                        </p:attrNameLst>
                                      </p:cBhvr>
                                      <p:tavLst>
                                        <p:tav tm="0">
                                          <p:val>
                                            <p:strVal val="#ppt_y-(0.354*#ppt_w-0.172*#ppt_h)"/>
                                          </p:val>
                                        </p:tav>
                                        <p:tav tm="100000">
                                          <p:val>
                                            <p:strVal val="#ppt_y"/>
                                          </p:val>
                                        </p:tav>
                                      </p:tavLst>
                                    </p:anim>
                                  </p:childTnLst>
                                </p:cTn>
                              </p:par>
                            </p:childTnLst>
                          </p:cTn>
                        </p:par>
                        <p:par>
                          <p:cTn id="27" fill="hold">
                            <p:stCondLst>
                              <p:cond delay="1500"/>
                            </p:stCondLst>
                            <p:childTnLst>
                              <p:par>
                                <p:cTn id="28" presetID="38" presetClass="entr" presetSubtype="0" accel="50000" fill="hold" grpId="0" nodeType="afterEffect">
                                  <p:stCondLst>
                                    <p:cond delay="0"/>
                                  </p:stCondLst>
                                  <p:iterate type="wd">
                                    <p:tmPct val="50000"/>
                                  </p:iterate>
                                  <p:childTnLst>
                                    <p:set>
                                      <p:cBhvr>
                                        <p:cTn id="29" dur="1" fill="hold">
                                          <p:stCondLst>
                                            <p:cond delay="0"/>
                                          </p:stCondLst>
                                        </p:cTn>
                                        <p:tgtEl>
                                          <p:spTgt spid="3">
                                            <p:txEl>
                                              <p:pRg st="0" end="0"/>
                                            </p:txEl>
                                          </p:spTgt>
                                        </p:tgtEl>
                                        <p:attrNameLst>
                                          <p:attrName>style.visibility</p:attrName>
                                        </p:attrNameLst>
                                      </p:cBhvr>
                                      <p:to>
                                        <p:strVal val="visible"/>
                                      </p:to>
                                    </p:set>
                                    <p:set>
                                      <p:cBhvr>
                                        <p:cTn id="30" dur="227" fill="hold">
                                          <p:stCondLst>
                                            <p:cond delay="0"/>
                                          </p:stCondLst>
                                        </p:cTn>
                                        <p:tgtEl>
                                          <p:spTgt spid="3">
                                            <p:txEl>
                                              <p:pRg st="0" end="0"/>
                                            </p:txEl>
                                          </p:spTgt>
                                        </p:tgtEl>
                                        <p:attrNameLst>
                                          <p:attrName>style.rotation</p:attrName>
                                        </p:attrNameLst>
                                      </p:cBhvr>
                                      <p:to>
                                        <p:strVal val="-45.0"/>
                                      </p:to>
                                    </p:set>
                                    <p:anim calcmode="lin" valueType="num">
                                      <p:cBhvr>
                                        <p:cTn id="31"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32"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33"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34"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P spid="9" grpId="0"/>
    </p:bldLst>
  </p:timing>
  <p:extLst mod="1">
    <p:ext uri="{E180D4A7-C9FB-4DFB-919C-405C955672EB}">
      <p14:showEvtLst xmlns:p14="http://schemas.microsoft.com/office/powerpoint/2010/main">
        <p14:playEvt time="0" objId="12"/>
        <p14:stopEvt time="11115" objId="12"/>
      </p14:showEvtLst>
    </p:ext>
  </p:extLs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rotWithShape="1">
          <a:blip r:embed="rId4" cstate="screen">
            <a:alphaModFix amt="40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10" name="Picture 9" descr="MP900425493.JPG"/>
          <p:cNvPicPr>
            <a:picLocks noChangeAspect="1"/>
          </p:cNvPicPr>
          <p:nvPr/>
        </p:nvPicPr>
        <p:blipFill>
          <a:blip r:embed="rId5" cstate="screen">
            <a:extLst>
              <a:ext uri="{BEBA8EAE-BF5A-486C-A8C5-ECC9F3942E4B}">
                <a14:imgProps xmlns:a14="http://schemas.microsoft.com/office/drawing/2010/main">
                  <a14:imgLayer r:embed="rId6">
                    <a14:imgEffect>
                      <a14:backgroundRemoval t="10645" b="100000" l="0" r="100000">
                        <a14:foregroundMark x1="23047" y1="69336" x2="44922" y2="94629"/>
                        <a14:backgroundMark x1="83203" y1="57715" x2="99707" y2="89941"/>
                      </a14:backgroundRemoval>
                    </a14:imgEffect>
                  </a14:imgLayer>
                </a14:imgProps>
              </a:ext>
              <a:ext uri="{28A0092B-C50C-407E-A947-70E740481C1C}">
                <a14:useLocalDpi xmlns:a14="http://schemas.microsoft.com/office/drawing/2010/main"/>
              </a:ext>
            </a:extLst>
          </a:blip>
          <a:stretch>
            <a:fillRect/>
          </a:stretch>
        </p:blipFill>
        <p:spPr>
          <a:xfrm>
            <a:off x="4648200" y="-228600"/>
            <a:ext cx="4876800" cy="4876800"/>
          </a:xfrm>
          <a:prstGeom prst="rect">
            <a:avLst/>
          </a:prstGeom>
        </p:spPr>
      </p:pic>
      <p:sp>
        <p:nvSpPr>
          <p:cNvPr id="2" name="Title 1"/>
          <p:cNvSpPr>
            <a:spLocks noGrp="1"/>
          </p:cNvSpPr>
          <p:nvPr>
            <p:ph type="title"/>
          </p:nvPr>
        </p:nvSpPr>
        <p:spPr>
          <a:xfrm>
            <a:off x="228600" y="4648200"/>
            <a:ext cx="8610600" cy="1676400"/>
          </a:xfrm>
          <a:solidFill>
            <a:schemeClr val="bg1">
              <a:alpha val="68000"/>
            </a:schemeClr>
          </a:solidFill>
        </p:spPr>
        <p:txBody>
          <a:bodyPr>
            <a:normAutofit/>
          </a:bodyPr>
          <a:lstStyle/>
          <a:p>
            <a:pPr>
              <a:lnSpc>
                <a:spcPct val="70000"/>
              </a:lnSpc>
            </a:pPr>
            <a:r>
              <a:rPr lang="en-US" sz="5300" spc="-300" dirty="0" smtClean="0">
                <a:solidFill>
                  <a:schemeClr val="tx1">
                    <a:lumMod val="85000"/>
                    <a:lumOff val="15000"/>
                  </a:schemeClr>
                </a:solidFill>
                <a:latin typeface="+mn-lt"/>
              </a:rPr>
              <a:t>Food reasons </a:t>
            </a:r>
            <a:r>
              <a:rPr lang="en-US" sz="4000" spc="-300" dirty="0" smtClean="0">
                <a:solidFill>
                  <a:schemeClr val="tx1">
                    <a:lumMod val="85000"/>
                    <a:lumOff val="15000"/>
                  </a:schemeClr>
                </a:solidFill>
                <a:latin typeface="+mn-lt"/>
              </a:rPr>
              <a:t>for </a:t>
            </a:r>
            <a:r>
              <a:rPr lang="en-US" sz="8000" spc="-300" dirty="0" smtClean="0">
                <a:solidFill>
                  <a:schemeClr val="tx1">
                    <a:lumMod val="85000"/>
                    <a:lumOff val="15000"/>
                  </a:schemeClr>
                </a:solidFill>
                <a:latin typeface="+mn-lt"/>
              </a:rPr>
              <a:t>misbehavior?</a:t>
            </a:r>
            <a:endParaRPr lang="en-US" sz="8000" spc="-300" dirty="0">
              <a:solidFill>
                <a:schemeClr val="tx1">
                  <a:lumMod val="85000"/>
                  <a:lumOff val="15000"/>
                </a:schemeClr>
              </a:solidFill>
              <a:latin typeface="+mn-lt"/>
            </a:endParaRPr>
          </a:p>
        </p:txBody>
      </p:sp>
      <p:sp>
        <p:nvSpPr>
          <p:cNvPr id="3" name="Content Placeholder 2"/>
          <p:cNvSpPr>
            <a:spLocks noGrp="1"/>
          </p:cNvSpPr>
          <p:nvPr>
            <p:ph idx="1"/>
          </p:nvPr>
        </p:nvSpPr>
        <p:spPr>
          <a:xfrm rot="1619343">
            <a:off x="4038600" y="1219200"/>
            <a:ext cx="1447800" cy="685800"/>
          </a:xfrm>
        </p:spPr>
        <p:txBody>
          <a:bodyPr>
            <a:prstTxWarp prst="textPlain">
              <a:avLst/>
            </a:prstTxWarp>
            <a:noAutofit/>
          </a:bodyPr>
          <a:lstStyle/>
          <a:p>
            <a:r>
              <a:rPr lang="en-US" sz="3200" spc="-150" dirty="0" smtClean="0">
                <a:ln w="3175" cmpd="sng">
                  <a:solidFill>
                    <a:schemeClr val="tx2">
                      <a:lumMod val="50000"/>
                    </a:schemeClr>
                  </a:solidFill>
                </a:ln>
                <a:solidFill>
                  <a:schemeClr val="tx2"/>
                </a:solidFill>
              </a:rPr>
              <a:t>crazy*</a:t>
            </a:r>
            <a:endParaRPr lang="en-US" sz="3200" spc="-150" dirty="0">
              <a:ln w="3175" cmpd="sng">
                <a:solidFill>
                  <a:schemeClr val="tx2">
                    <a:lumMod val="50000"/>
                  </a:schemeClr>
                </a:solidFill>
              </a:ln>
              <a:solidFill>
                <a:schemeClr val="tx2"/>
              </a:solidFill>
            </a:endParaRPr>
          </a:p>
        </p:txBody>
      </p:sp>
      <p:sp>
        <p:nvSpPr>
          <p:cNvPr id="4" name="Footer Placeholder 1"/>
          <p:cNvSpPr>
            <a:spLocks noGrp="1"/>
          </p:cNvSpPr>
          <p:nvPr>
            <p:ph type="ftr" sz="quarter" idx="11"/>
          </p:nvPr>
        </p:nvSpPr>
        <p:spPr>
          <a:xfrm>
            <a:off x="457200" y="6492875"/>
            <a:ext cx="3429000" cy="283845"/>
          </a:xfrm>
        </p:spPr>
        <p:txBody>
          <a:bodyPr/>
          <a:lstStyle/>
          <a:p>
            <a:r>
              <a:rPr lang="en-US" sz="900" b="1" dirty="0" smtClean="0">
                <a:solidFill>
                  <a:srgbClr val="000000">
                    <a:lumMod val="75000"/>
                    <a:lumOff val="25000"/>
                  </a:srgbClr>
                </a:solidFill>
                <a:latin typeface="Arial Black"/>
              </a:rPr>
              <a:t>1.B FOOD, BEDTIME, &amp; CLEAN-UP</a:t>
            </a:r>
            <a:endParaRPr lang="en-US" sz="900" b="1" dirty="0">
              <a:solidFill>
                <a:srgbClr val="000000">
                  <a:lumMod val="75000"/>
                  <a:lumOff val="25000"/>
                </a:srgbClr>
              </a:solidFill>
              <a:latin typeface="Arial Black"/>
            </a:endParaRPr>
          </a:p>
        </p:txBody>
      </p:sp>
      <p:sp>
        <p:nvSpPr>
          <p:cNvPr id="8" name="Rectangle 7"/>
          <p:cNvSpPr/>
          <p:nvPr/>
        </p:nvSpPr>
        <p:spPr>
          <a:xfrm>
            <a:off x="381000" y="838200"/>
            <a:ext cx="1718301" cy="523220"/>
          </a:xfrm>
          <a:prstGeom prst="rect">
            <a:avLst/>
          </a:prstGeom>
        </p:spPr>
        <p:txBody>
          <a:bodyPr wrap="none">
            <a:prstTxWarp prst="textPlain">
              <a:avLst/>
            </a:prstTxWarp>
            <a:spAutoFit/>
          </a:bodyPr>
          <a:lstStyle/>
          <a:p>
            <a:r>
              <a:rPr lang="en-US" sz="2800" dirty="0" smtClean="0">
                <a:ln w="12700" cmpd="sng">
                  <a:solidFill>
                    <a:schemeClr val="tx1"/>
                  </a:solidFill>
                </a:ln>
                <a:noFill/>
                <a:latin typeface="+mj-lt"/>
              </a:rPr>
              <a:t>Sugar</a:t>
            </a:r>
            <a:endParaRPr lang="en-US" sz="2800" dirty="0">
              <a:ln w="12700" cmpd="sng">
                <a:solidFill>
                  <a:schemeClr val="tx1"/>
                </a:solidFill>
              </a:ln>
              <a:noFill/>
              <a:latin typeface="+mj-lt"/>
            </a:endParaRPr>
          </a:p>
        </p:txBody>
      </p:sp>
      <p:sp>
        <p:nvSpPr>
          <p:cNvPr id="9" name="Rectangle 8"/>
          <p:cNvSpPr/>
          <p:nvPr/>
        </p:nvSpPr>
        <p:spPr>
          <a:xfrm>
            <a:off x="2514600" y="914400"/>
            <a:ext cx="1143000" cy="457200"/>
          </a:xfrm>
          <a:prstGeom prst="rect">
            <a:avLst/>
          </a:prstGeom>
        </p:spPr>
        <p:txBody>
          <a:bodyPr wrap="none">
            <a:prstTxWarp prst="textPlain">
              <a:avLst/>
            </a:prstTxWarp>
            <a:spAutoFit/>
          </a:bodyPr>
          <a:lstStyle/>
          <a:p>
            <a:r>
              <a:rPr lang="en-US" dirty="0"/>
              <a:t>makes </a:t>
            </a:r>
          </a:p>
        </p:txBody>
      </p:sp>
      <p:pic>
        <p:nvPicPr>
          <p:cNvPr id="11" name="Picture 10" descr="MP900175491.JPG"/>
          <p:cNvPicPr>
            <a:picLocks noChangeAspect="1"/>
          </p:cNvPicPr>
          <p:nvPr/>
        </p:nvPicPr>
        <p:blipFill>
          <a:blip r:embed="rId7" cstate="screen">
            <a:extLst>
              <a:ext uri="{BEBA8EAE-BF5A-486C-A8C5-ECC9F3942E4B}">
                <a14:imgProps xmlns:a14="http://schemas.microsoft.com/office/drawing/2010/main">
                  <a14:imgLayer r:embed="rId8">
                    <a14:imgEffect>
                      <a14:backgroundRemoval t="10000" b="90000" l="10000" r="90000">
                        <a14:backgroundMark x1="59000" y1="49628" x2="59000" y2="45906"/>
                        <a14:backgroundMark x1="54667" y1="35484" x2="53667" y2="35484"/>
                        <a14:backgroundMark x1="39833" y1="66501" x2="41333" y2="66005"/>
                        <a14:backgroundMark x1="76000" y1="55335" x2="72667" y2="55335"/>
                        <a14:backgroundMark x1="69167" y1="55335" x2="67000" y2="55335"/>
                        <a14:backgroundMark x1="72000" y1="39206" x2="71333" y2="37469"/>
                      </a14:backgroundRemoval>
                    </a14:imgEffect>
                  </a14:imgLayer>
                </a14:imgProps>
              </a:ext>
              <a:ext uri="{28A0092B-C50C-407E-A947-70E740481C1C}">
                <a14:useLocalDpi xmlns:a14="http://schemas.microsoft.com/office/drawing/2010/main"/>
              </a:ext>
            </a:extLst>
          </a:blip>
          <a:stretch>
            <a:fillRect/>
          </a:stretch>
        </p:blipFill>
        <p:spPr>
          <a:xfrm>
            <a:off x="4414494" y="2971800"/>
            <a:ext cx="2976905" cy="1999488"/>
          </a:xfrm>
          <a:prstGeom prst="rect">
            <a:avLst/>
          </a:prstGeom>
        </p:spPr>
      </p:pic>
      <p:pic>
        <p:nvPicPr>
          <p:cNvPr id="12" name="Picture 11" descr="MP900384686.JPG"/>
          <p:cNvPicPr>
            <a:picLocks noChangeAspect="1"/>
          </p:cNvPicPr>
          <p:nvPr/>
        </p:nvPicPr>
        <p:blipFill>
          <a:blip r:embed="rId9" cstate="screen">
            <a:extLst>
              <a:ext uri="{BEBA8EAE-BF5A-486C-A8C5-ECC9F3942E4B}">
                <a14:imgProps xmlns:a14="http://schemas.microsoft.com/office/drawing/2010/main">
                  <a14:imgLayer r:embed="rId10">
                    <a14:imgEffect>
                      <a14:backgroundRemoval t="0" b="98190" l="0" r="97794"/>
                    </a14:imgEffect>
                  </a14:imgLayer>
                </a14:imgProps>
              </a:ext>
              <a:ext uri="{28A0092B-C50C-407E-A947-70E740481C1C}">
                <a14:useLocalDpi xmlns:a14="http://schemas.microsoft.com/office/drawing/2010/main"/>
              </a:ext>
            </a:extLst>
          </a:blip>
          <a:stretch>
            <a:fillRect/>
          </a:stretch>
        </p:blipFill>
        <p:spPr>
          <a:xfrm rot="3562676">
            <a:off x="6997020" y="4402036"/>
            <a:ext cx="1935946" cy="2135235"/>
          </a:xfrm>
          <a:prstGeom prst="rect">
            <a:avLst/>
          </a:prstGeom>
        </p:spPr>
      </p:pic>
      <p:sp>
        <p:nvSpPr>
          <p:cNvPr id="13" name="TextBox 12"/>
          <p:cNvSpPr txBox="1"/>
          <p:nvPr/>
        </p:nvSpPr>
        <p:spPr>
          <a:xfrm rot="20730540">
            <a:off x="951479" y="2328541"/>
            <a:ext cx="2319753" cy="1200328"/>
          </a:xfrm>
          <a:custGeom>
            <a:avLst/>
            <a:gdLst>
              <a:gd name="connsiteX0" fmla="*/ 0 w 990600"/>
              <a:gd name="connsiteY0" fmla="*/ 1233458 h 2466916"/>
              <a:gd name="connsiteX1" fmla="*/ 495300 w 990600"/>
              <a:gd name="connsiteY1" fmla="*/ 0 h 2466916"/>
              <a:gd name="connsiteX2" fmla="*/ 990600 w 990600"/>
              <a:gd name="connsiteY2" fmla="*/ 1233458 h 2466916"/>
              <a:gd name="connsiteX3" fmla="*/ 495300 w 990600"/>
              <a:gd name="connsiteY3" fmla="*/ 2466916 h 2466916"/>
              <a:gd name="connsiteX4" fmla="*/ 0 w 990600"/>
              <a:gd name="connsiteY4" fmla="*/ 1233458 h 2466916"/>
              <a:gd name="connsiteX0" fmla="*/ 495300 w 990600"/>
              <a:gd name="connsiteY0" fmla="*/ 0 h 2466916"/>
              <a:gd name="connsiteX1" fmla="*/ 990600 w 990600"/>
              <a:gd name="connsiteY1" fmla="*/ 1233458 h 2466916"/>
              <a:gd name="connsiteX2" fmla="*/ 495300 w 990600"/>
              <a:gd name="connsiteY2" fmla="*/ 2466916 h 2466916"/>
              <a:gd name="connsiteX3" fmla="*/ 0 w 990600"/>
              <a:gd name="connsiteY3" fmla="*/ 1233458 h 2466916"/>
              <a:gd name="connsiteX4" fmla="*/ 586740 w 990600"/>
              <a:gd name="connsiteY4" fmla="*/ 91440 h 2466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2466916">
                <a:moveTo>
                  <a:pt x="495300" y="0"/>
                </a:moveTo>
                <a:cubicBezTo>
                  <a:pt x="768847" y="0"/>
                  <a:pt x="990600" y="552238"/>
                  <a:pt x="990600" y="1233458"/>
                </a:cubicBezTo>
                <a:cubicBezTo>
                  <a:pt x="990600" y="1914678"/>
                  <a:pt x="768847" y="2466916"/>
                  <a:pt x="495300" y="2466916"/>
                </a:cubicBezTo>
                <a:cubicBezTo>
                  <a:pt x="221753" y="2466916"/>
                  <a:pt x="0" y="1914678"/>
                  <a:pt x="0" y="1233458"/>
                </a:cubicBezTo>
                <a:cubicBezTo>
                  <a:pt x="0" y="552238"/>
                  <a:pt x="221753" y="0"/>
                  <a:pt x="586740" y="91440"/>
                </a:cubicBezTo>
              </a:path>
            </a:pathLst>
          </a:custGeom>
        </p:spPr>
        <p:style>
          <a:lnRef idx="2">
            <a:schemeClr val="accent2"/>
          </a:lnRef>
          <a:fillRef idx="0">
            <a:schemeClr val="accent2"/>
          </a:fillRef>
          <a:effectRef idx="1">
            <a:schemeClr val="accent2"/>
          </a:effectRef>
          <a:fontRef idx="minor">
            <a:schemeClr val="tx1"/>
          </a:fontRef>
        </p:style>
        <p:txBody>
          <a:bodyPr wrap="square" rtlCol="0">
            <a:spAutoFit/>
          </a:bodyPr>
          <a:lstStyle/>
          <a:p>
            <a:pPr algn="ctr"/>
            <a:r>
              <a:rPr lang="en-US" sz="2400" spc="-150" dirty="0" smtClean="0">
                <a:solidFill>
                  <a:schemeClr val="accent3"/>
                </a:solidFill>
                <a:latin typeface="+mj-lt"/>
              </a:rPr>
              <a:t>*REALLY HYPER and DISTRACTED!</a:t>
            </a:r>
            <a:endParaRPr lang="en-US" sz="2400" spc="-150" dirty="0">
              <a:solidFill>
                <a:schemeClr val="accent3"/>
              </a:solidFill>
              <a:latin typeface="+mj-lt"/>
            </a:endParaRPr>
          </a:p>
        </p:txBody>
      </p:sp>
      <p:cxnSp>
        <p:nvCxnSpPr>
          <p:cNvPr id="15" name="Curved Connector 14"/>
          <p:cNvCxnSpPr>
            <a:stCxn id="3" idx="1"/>
            <a:endCxn id="13" idx="1"/>
          </p:cNvCxnSpPr>
          <p:nvPr/>
        </p:nvCxnSpPr>
        <p:spPr>
          <a:xfrm rot="10800000" flipV="1">
            <a:off x="3234334" y="1233580"/>
            <a:ext cx="883105" cy="1404892"/>
          </a:xfrm>
          <a:prstGeom prst="curvedConnector3">
            <a:avLst>
              <a:gd name="adj1" fmla="val 50000"/>
            </a:avLst>
          </a:prstGeom>
          <a:ln w="53975">
            <a:tailEnd type="triangle" w="lg" len="med"/>
          </a:ln>
        </p:spPr>
        <p:style>
          <a:lnRef idx="2">
            <a:schemeClr val="accent1"/>
          </a:lnRef>
          <a:fillRef idx="0">
            <a:schemeClr val="accent1"/>
          </a:fillRef>
          <a:effectRef idx="1">
            <a:schemeClr val="accent1"/>
          </a:effectRef>
          <a:fontRef idx="minor">
            <a:schemeClr val="tx1"/>
          </a:fontRef>
        </p:style>
      </p:cxnSp>
      <p:pic>
        <p:nvPicPr>
          <p:cNvPr id="5" name="Picture 4" descr="FD002615.png"/>
          <p:cNvPicPr>
            <a:picLocks noChangeAspect="1"/>
          </p:cNvPicPr>
          <p:nvPr/>
        </p:nvPicPr>
        <p:blipFill>
          <a:blip r:embed="rId11" cstate="screen">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a:ext>
            </a:extLst>
          </a:blip>
          <a:stretch>
            <a:fillRect/>
          </a:stretch>
        </p:blipFill>
        <p:spPr>
          <a:xfrm rot="20877681">
            <a:off x="4083270" y="2036582"/>
            <a:ext cx="1555344" cy="2784393"/>
          </a:xfrm>
          <a:prstGeom prst="rect">
            <a:avLst/>
          </a:prstGeom>
        </p:spPr>
      </p:pic>
    </p:spTree>
    <p:custDataLst>
      <p:tags r:id="rId1"/>
    </p:custDataLst>
    <p:extLst>
      <p:ext uri="{BB962C8B-B14F-4D97-AF65-F5344CB8AC3E}">
        <p14:creationId xmlns:p14="http://schemas.microsoft.com/office/powerpoint/2010/main" val="1144357523"/>
      </p:ext>
    </p:extLst>
  </p:cSld>
  <p:clrMapOvr>
    <a:masterClrMapping/>
  </p:clrMapOvr>
  <mc:AlternateContent xmlns:mc="http://schemas.openxmlformats.org/markup-compatibility/2006" xmlns:p14="http://schemas.microsoft.com/office/powerpoint/2010/main">
    <mc:Choice Requires="p14">
      <p:transition spd="med" p14:dur="700" advTm="12368">
        <p:fade/>
      </p:transition>
    </mc:Choice>
    <mc:Fallback xmlns="">
      <p:transition spd="med" advTm="12368">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wd">
                                    <p:tmPct val="50000"/>
                                  </p:iterate>
                                  <p:childTnLst>
                                    <p:set>
                                      <p:cBhvr>
                                        <p:cTn id="6" dur="1" fill="hold">
                                          <p:stCondLst>
                                            <p:cond delay="0"/>
                                          </p:stCondLst>
                                        </p:cTn>
                                        <p:tgtEl>
                                          <p:spTgt spid="8">
                                            <p:txEl>
                                              <p:pRg st="0" end="0"/>
                                            </p:txEl>
                                          </p:spTgt>
                                        </p:tgtEl>
                                        <p:attrNameLst>
                                          <p:attrName>style.visibility</p:attrName>
                                        </p:attrNameLst>
                                      </p:cBhvr>
                                      <p:to>
                                        <p:strVal val="visible"/>
                                      </p:to>
                                    </p:set>
                                    <p:set>
                                      <p:cBhvr>
                                        <p:cTn id="7" dur="227" fill="hold">
                                          <p:stCondLst>
                                            <p:cond delay="0"/>
                                          </p:stCondLst>
                                        </p:cTn>
                                        <p:tgtEl>
                                          <p:spTgt spid="8">
                                            <p:txEl>
                                              <p:pRg st="0" end="0"/>
                                            </p:txEl>
                                          </p:spTgt>
                                        </p:tgtEl>
                                        <p:attrNameLst>
                                          <p:attrName>style.rotation</p:attrName>
                                        </p:attrNameLst>
                                      </p:cBhvr>
                                      <p:to>
                                        <p:strVal val="-45.0"/>
                                      </p:to>
                                    </p:set>
                                    <p:anim calcmode="lin" valueType="num">
                                      <p:cBhvr>
                                        <p:cTn id="8" dur="227" fill="hold">
                                          <p:stCondLst>
                                            <p:cond delay="227"/>
                                          </p:stCondLst>
                                        </p:cTn>
                                        <p:tgtEl>
                                          <p:spTgt spid="8">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8">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8">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8">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500"/>
                            </p:stCondLst>
                            <p:childTnLst>
                              <p:par>
                                <p:cTn id="13" presetID="38" presetClass="entr" presetSubtype="0" accel="50000" fill="hold" grpId="0" nodeType="afterEffect">
                                  <p:stCondLst>
                                    <p:cond delay="0"/>
                                  </p:stCondLst>
                                  <p:iterate type="wd">
                                    <p:tmPct val="50000"/>
                                  </p:iterate>
                                  <p:childTnLst>
                                    <p:set>
                                      <p:cBhvr>
                                        <p:cTn id="14" dur="1" fill="hold">
                                          <p:stCondLst>
                                            <p:cond delay="0"/>
                                          </p:stCondLst>
                                        </p:cTn>
                                        <p:tgtEl>
                                          <p:spTgt spid="9"/>
                                        </p:tgtEl>
                                        <p:attrNameLst>
                                          <p:attrName>style.visibility</p:attrName>
                                        </p:attrNameLst>
                                      </p:cBhvr>
                                      <p:to>
                                        <p:strVal val="visible"/>
                                      </p:to>
                                    </p:set>
                                    <p:set>
                                      <p:cBhvr>
                                        <p:cTn id="15" dur="227" fill="hold">
                                          <p:stCondLst>
                                            <p:cond delay="0"/>
                                          </p:stCondLst>
                                        </p:cTn>
                                        <p:tgtEl>
                                          <p:spTgt spid="9"/>
                                        </p:tgtEl>
                                        <p:attrNameLst>
                                          <p:attrName>style.rotation</p:attrName>
                                        </p:attrNameLst>
                                      </p:cBhvr>
                                      <p:to>
                                        <p:strVal val="-45.0"/>
                                      </p:to>
                                    </p:set>
                                    <p:anim calcmode="lin" valueType="num">
                                      <p:cBhvr>
                                        <p:cTn id="16" dur="227" fill="hold">
                                          <p:stCondLst>
                                            <p:cond delay="227"/>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17" dur="227"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18" dur="78" decel="50000" autoRev="1" fill="hold">
                                          <p:stCondLst>
                                            <p:cond delay="227"/>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19" dur="68" fill="hold">
                                          <p:stCondLst>
                                            <p:cond delay="432"/>
                                          </p:stCondLst>
                                        </p:cTn>
                                        <p:tgtEl>
                                          <p:spTgt spid="9"/>
                                        </p:tgtEl>
                                        <p:attrNameLst>
                                          <p:attrName>ppt_y</p:attrName>
                                        </p:attrNameLst>
                                      </p:cBhvr>
                                      <p:tavLst>
                                        <p:tav tm="0">
                                          <p:val>
                                            <p:strVal val="#ppt_y-(0.354*#ppt_w-0.172*#ppt_h)"/>
                                          </p:val>
                                        </p:tav>
                                        <p:tav tm="100000">
                                          <p:val>
                                            <p:strVal val="#ppt_y"/>
                                          </p:val>
                                        </p:tav>
                                      </p:tavLst>
                                    </p:anim>
                                  </p:childTnLst>
                                </p:cTn>
                              </p:par>
                            </p:childTnLst>
                          </p:cTn>
                        </p:par>
                        <p:par>
                          <p:cTn id="20" fill="hold">
                            <p:stCondLst>
                              <p:cond delay="1000"/>
                            </p:stCondLst>
                            <p:childTnLst>
                              <p:par>
                                <p:cTn id="21" presetID="38" presetClass="entr" presetSubtype="0" accel="50000" fill="hold" grpId="0" nodeType="afterEffect">
                                  <p:stCondLst>
                                    <p:cond delay="0"/>
                                  </p:stCondLst>
                                  <p:iterate type="wd">
                                    <p:tmPct val="50000"/>
                                  </p:iterate>
                                  <p:childTnLst>
                                    <p:set>
                                      <p:cBhvr>
                                        <p:cTn id="22" dur="1" fill="hold">
                                          <p:stCondLst>
                                            <p:cond delay="0"/>
                                          </p:stCondLst>
                                        </p:cTn>
                                        <p:tgtEl>
                                          <p:spTgt spid="3">
                                            <p:txEl>
                                              <p:pRg st="0" end="0"/>
                                            </p:txEl>
                                          </p:spTgt>
                                        </p:tgtEl>
                                        <p:attrNameLst>
                                          <p:attrName>style.visibility</p:attrName>
                                        </p:attrNameLst>
                                      </p:cBhvr>
                                      <p:to>
                                        <p:strVal val="visible"/>
                                      </p:to>
                                    </p:set>
                                    <p:set>
                                      <p:cBhvr>
                                        <p:cTn id="23" dur="227" fill="hold">
                                          <p:stCondLst>
                                            <p:cond delay="0"/>
                                          </p:stCondLst>
                                        </p:cTn>
                                        <p:tgtEl>
                                          <p:spTgt spid="3">
                                            <p:txEl>
                                              <p:pRg st="0" end="0"/>
                                            </p:txEl>
                                          </p:spTgt>
                                        </p:tgtEl>
                                        <p:attrNameLst>
                                          <p:attrName>style.rotation</p:attrName>
                                        </p:attrNameLst>
                                      </p:cBhvr>
                                      <p:to>
                                        <p:strVal val="-45.0"/>
                                      </p:to>
                                    </p:set>
                                    <p:anim calcmode="lin" valueType="num">
                                      <p:cBhvr>
                                        <p:cTn id="24"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25"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26"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7"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28" fill="hold">
                            <p:stCondLst>
                              <p:cond delay="1750"/>
                            </p:stCondLst>
                            <p:childTnLst>
                              <p:par>
                                <p:cTn id="29" presetID="22" presetClass="entr" presetSubtype="1"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par>
                          <p:cTn id="32" fill="hold">
                            <p:stCondLst>
                              <p:cond delay="2250"/>
                            </p:stCondLst>
                            <p:childTnLst>
                              <p:par>
                                <p:cTn id="33" presetID="38" presetClass="entr" presetSubtype="0" accel="5000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set>
                                      <p:cBhvr>
                                        <p:cTn id="35" dur="227" fill="hold">
                                          <p:stCondLst>
                                            <p:cond delay="0"/>
                                          </p:stCondLst>
                                        </p:cTn>
                                        <p:tgtEl>
                                          <p:spTgt spid="13"/>
                                        </p:tgtEl>
                                        <p:attrNameLst>
                                          <p:attrName>style.rotation</p:attrName>
                                        </p:attrNameLst>
                                      </p:cBhvr>
                                      <p:to>
                                        <p:strVal val="-45.0"/>
                                      </p:to>
                                    </p:set>
                                    <p:anim calcmode="lin" valueType="num">
                                      <p:cBhvr>
                                        <p:cTn id="36" dur="227" fill="hold">
                                          <p:stCondLst>
                                            <p:cond delay="227"/>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37" dur="227"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38" dur="78" decel="50000" autoRev="1" fill="hold">
                                          <p:stCondLst>
                                            <p:cond delay="227"/>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39" dur="68" fill="hold">
                                          <p:stCondLst>
                                            <p:cond delay="432"/>
                                          </p:stCondLst>
                                        </p:cTn>
                                        <p:tgtEl>
                                          <p:spTgt spid="1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P spid="9" grpId="0"/>
      <p:bldP spid="13" grpId="0" animBg="1" autoUpdateAnimBg="0"/>
    </p:bldLst>
  </p:timing>
  <p:extLst mod="1">
    <p:ext uri="{E180D4A7-C9FB-4DFB-919C-405C955672EB}">
      <p14:showEvtLst xmlns:p14="http://schemas.microsoft.com/office/powerpoint/2010/main">
        <p14:playEvt time="0" objId="7"/>
        <p14:stopEvt time="10593" objId="7"/>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9.5|5.5"/>
</p:tagLst>
</file>

<file path=ppt/tags/tag10.xml><?xml version="1.0" encoding="utf-8"?>
<p:tagLst xmlns:a="http://schemas.openxmlformats.org/drawingml/2006/main" xmlns:r="http://schemas.openxmlformats.org/officeDocument/2006/relationships" xmlns:p="http://schemas.openxmlformats.org/presentationml/2006/main">
  <p:tag name="TIMING" val="|2.1|12.2|3.3|4.3|6.9"/>
</p:tagLst>
</file>

<file path=ppt/tags/tag11.xml><?xml version="1.0" encoding="utf-8"?>
<p:tagLst xmlns:a="http://schemas.openxmlformats.org/drawingml/2006/main" xmlns:r="http://schemas.openxmlformats.org/officeDocument/2006/relationships" xmlns:p="http://schemas.openxmlformats.org/presentationml/2006/main">
  <p:tag name="TIMING" val="|2.9|2.4|11.6|5.9|4.8"/>
</p:tagLst>
</file>

<file path=ppt/tags/tag12.xml><?xml version="1.0" encoding="utf-8"?>
<p:tagLst xmlns:a="http://schemas.openxmlformats.org/drawingml/2006/main" xmlns:r="http://schemas.openxmlformats.org/officeDocument/2006/relationships" xmlns:p="http://schemas.openxmlformats.org/presentationml/2006/main">
  <p:tag name="TIMING" val="|1.1|12|7.1"/>
</p:tagLst>
</file>

<file path=ppt/tags/tag13.xml><?xml version="1.0" encoding="utf-8"?>
<p:tagLst xmlns:a="http://schemas.openxmlformats.org/drawingml/2006/main" xmlns:r="http://schemas.openxmlformats.org/officeDocument/2006/relationships" xmlns:p="http://schemas.openxmlformats.org/presentationml/2006/main">
  <p:tag name="TIMING" val="|1.9"/>
</p:tagLst>
</file>

<file path=ppt/tags/tag2.xml><?xml version="1.0" encoding="utf-8"?>
<p:tagLst xmlns:a="http://schemas.openxmlformats.org/drawingml/2006/main" xmlns:r="http://schemas.openxmlformats.org/officeDocument/2006/relationships" xmlns:p="http://schemas.openxmlformats.org/presentationml/2006/main">
  <p:tag name="TIMING" val="|2.5|2.5|4.5|5.2|5.7|5.7"/>
</p:tagLst>
</file>

<file path=ppt/tags/tag3.xml><?xml version="1.0" encoding="utf-8"?>
<p:tagLst xmlns:a="http://schemas.openxmlformats.org/drawingml/2006/main" xmlns:r="http://schemas.openxmlformats.org/officeDocument/2006/relationships" xmlns:p="http://schemas.openxmlformats.org/presentationml/2006/main">
  <p:tag name="TIMING" val="|1.9|0.9|5.2|0.5|0.7|3.6|6.4|5.3|15.2|1.6"/>
</p:tagLst>
</file>

<file path=ppt/tags/tag4.xml><?xml version="1.0" encoding="utf-8"?>
<p:tagLst xmlns:a="http://schemas.openxmlformats.org/drawingml/2006/main" xmlns:r="http://schemas.openxmlformats.org/officeDocument/2006/relationships" xmlns:p="http://schemas.openxmlformats.org/presentationml/2006/main">
  <p:tag name="TIMING" val="|14.6|4.7|11.3"/>
</p:tagLst>
</file>

<file path=ppt/tags/tag5.xml><?xml version="1.0" encoding="utf-8"?>
<p:tagLst xmlns:a="http://schemas.openxmlformats.org/drawingml/2006/main" xmlns:r="http://schemas.openxmlformats.org/officeDocument/2006/relationships" xmlns:p="http://schemas.openxmlformats.org/presentationml/2006/main">
  <p:tag name="TIMING" val="|2.7|1.7|1.7|1.5|1.6|1.6|1.8|1.4|1.8|1.3"/>
</p:tagLst>
</file>

<file path=ppt/tags/tag6.xml><?xml version="1.0" encoding="utf-8"?>
<p:tagLst xmlns:a="http://schemas.openxmlformats.org/drawingml/2006/main" xmlns:r="http://schemas.openxmlformats.org/officeDocument/2006/relationships" xmlns:p="http://schemas.openxmlformats.org/presentationml/2006/main">
  <p:tag name="TIMING" val="|1.9"/>
</p:tagLst>
</file>

<file path=ppt/tags/tag7.xml><?xml version="1.0" encoding="utf-8"?>
<p:tagLst xmlns:a="http://schemas.openxmlformats.org/drawingml/2006/main" xmlns:r="http://schemas.openxmlformats.org/officeDocument/2006/relationships" xmlns:p="http://schemas.openxmlformats.org/presentationml/2006/main">
  <p:tag name="TIMING" val="|3"/>
</p:tagLst>
</file>

<file path=ppt/tags/tag8.xml><?xml version="1.0" encoding="utf-8"?>
<p:tagLst xmlns:a="http://schemas.openxmlformats.org/drawingml/2006/main" xmlns:r="http://schemas.openxmlformats.org/officeDocument/2006/relationships" xmlns:p="http://schemas.openxmlformats.org/presentationml/2006/main">
  <p:tag name="TIMING" val="|0.7|7.2|4.4|7.6"/>
</p:tagLst>
</file>

<file path=ppt/tags/tag9.xml><?xml version="1.0" encoding="utf-8"?>
<p:tagLst xmlns:a="http://schemas.openxmlformats.org/drawingml/2006/main" xmlns:r="http://schemas.openxmlformats.org/officeDocument/2006/relationships" xmlns:p="http://schemas.openxmlformats.org/presentationml/2006/main">
  <p:tag name="TIMING" val="|1|9.5|9.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1179</TotalTime>
  <Words>1399</Words>
  <Application>Microsoft Macintosh PowerPoint</Application>
  <PresentationFormat>On-screen Show (4:3)</PresentationFormat>
  <Paragraphs>137</Paragraphs>
  <Slides>22</Slides>
  <Notes>4</Notes>
  <HiddenSlides>0</HiddenSlides>
  <MMClips>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Essential</vt:lpstr>
      <vt:lpstr>Lesson 1: </vt:lpstr>
      <vt:lpstr>Food, bedtime, &amp; clean-up</vt:lpstr>
      <vt:lpstr>PowerPoint Presentation</vt:lpstr>
      <vt:lpstr>before feeding children…</vt:lpstr>
      <vt:lpstr>Wash everyone’s hands!!</vt:lpstr>
      <vt:lpstr>PowerPoint Presentation</vt:lpstr>
      <vt:lpstr>Healthy Snacks</vt:lpstr>
      <vt:lpstr>Food reasons for misbehavior?</vt:lpstr>
      <vt:lpstr>Food reasons for misbehavior?</vt:lpstr>
      <vt:lpstr>eat together!</vt:lpstr>
      <vt:lpstr>feeding a baby</vt:lpstr>
      <vt:lpstr>feeding a baby</vt:lpstr>
      <vt:lpstr>Go to sleep!</vt:lpstr>
      <vt:lpstr>Following the  bedtime routine</vt:lpstr>
      <vt:lpstr>Following the  bedtime routine</vt:lpstr>
      <vt:lpstr>putting the kids to bed</vt:lpstr>
      <vt:lpstr>putting the kids to bed</vt:lpstr>
      <vt:lpstr>Sleeping + SIDS: WHAT’S THE CONNECTION?</vt:lpstr>
      <vt:lpstr>PowerPoint Presentation</vt:lpstr>
      <vt:lpstr>To Clean… or not to clean…</vt:lpstr>
      <vt:lpstr>PowerPoint Presentation</vt:lpstr>
      <vt:lpstr>1.B References</vt:lpstr>
    </vt:vector>
  </TitlesOfParts>
  <Company>Lenovo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 User</dc:creator>
  <cp:lastModifiedBy>Rhonda Conlon</cp:lastModifiedBy>
  <cp:revision>193</cp:revision>
  <dcterms:created xsi:type="dcterms:W3CDTF">2012-06-05T16:39:48Z</dcterms:created>
  <dcterms:modified xsi:type="dcterms:W3CDTF">2016-03-10T19:20:23Z</dcterms:modified>
</cp:coreProperties>
</file>